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0" r:id="rId3"/>
    <p:sldMasterId id="2147483699" r:id="rId4"/>
  </p:sldMasterIdLst>
  <p:notesMasterIdLst>
    <p:notesMasterId r:id="rId19"/>
  </p:notesMasterIdLst>
  <p:sldIdLst>
    <p:sldId id="270" r:id="rId5"/>
    <p:sldId id="269" r:id="rId6"/>
    <p:sldId id="271" r:id="rId7"/>
    <p:sldId id="272" r:id="rId8"/>
    <p:sldId id="273" r:id="rId9"/>
    <p:sldId id="257" r:id="rId10"/>
    <p:sldId id="266" r:id="rId11"/>
    <p:sldId id="267" r:id="rId12"/>
    <p:sldId id="260" r:id="rId13"/>
    <p:sldId id="261" r:id="rId14"/>
    <p:sldId id="262" r:id="rId15"/>
    <p:sldId id="263" r:id="rId16"/>
    <p:sldId id="264" r:id="rId17"/>
    <p:sldId id="275"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58" autoAdjust="0"/>
  </p:normalViewPr>
  <p:slideViewPr>
    <p:cSldViewPr snapToGrid="0">
      <p:cViewPr>
        <p:scale>
          <a:sx n="56" d="100"/>
          <a:sy n="56" d="100"/>
        </p:scale>
        <p:origin x="379" y="46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lena Nawarecka" userId="b317941d265fa08c" providerId="LiveId" clId="{9DC97BD2-3233-479C-9A82-D798E56893E8}"/>
    <pc:docChg chg="modSld">
      <pc:chgData name="Magdalena Nawarecka" userId="b317941d265fa08c" providerId="LiveId" clId="{9DC97BD2-3233-479C-9A82-D798E56893E8}" dt="2019-10-25T18:57:45.998" v="487" actId="20577"/>
      <pc:docMkLst>
        <pc:docMk/>
      </pc:docMkLst>
      <pc:sldChg chg="modSp">
        <pc:chgData name="Magdalena Nawarecka" userId="b317941d265fa08c" providerId="LiveId" clId="{9DC97BD2-3233-479C-9A82-D798E56893E8}" dt="2019-10-25T18:48:15.409" v="202" actId="1076"/>
        <pc:sldMkLst>
          <pc:docMk/>
          <pc:sldMk cId="2408018214" sldId="260"/>
        </pc:sldMkLst>
        <pc:graphicFrameChg chg="mod">
          <ac:chgData name="Magdalena Nawarecka" userId="b317941d265fa08c" providerId="LiveId" clId="{9DC97BD2-3233-479C-9A82-D798E56893E8}" dt="2019-10-25T18:48:15.409" v="202" actId="1076"/>
          <ac:graphicFrameMkLst>
            <pc:docMk/>
            <pc:sldMk cId="2408018214" sldId="260"/>
            <ac:graphicFrameMk id="6" creationId="{00000000-0000-0000-0000-000000000000}"/>
          </ac:graphicFrameMkLst>
        </pc:graphicFrameChg>
      </pc:sldChg>
      <pc:sldChg chg="modSp">
        <pc:chgData name="Magdalena Nawarecka" userId="b317941d265fa08c" providerId="LiveId" clId="{9DC97BD2-3233-479C-9A82-D798E56893E8}" dt="2019-10-25T18:48:26.701" v="203" actId="1076"/>
        <pc:sldMkLst>
          <pc:docMk/>
          <pc:sldMk cId="3376199701" sldId="261"/>
        </pc:sldMkLst>
        <pc:graphicFrameChg chg="mod">
          <ac:chgData name="Magdalena Nawarecka" userId="b317941d265fa08c" providerId="LiveId" clId="{9DC97BD2-3233-479C-9A82-D798E56893E8}" dt="2019-10-25T18:48:26.701" v="203" actId="1076"/>
          <ac:graphicFrameMkLst>
            <pc:docMk/>
            <pc:sldMk cId="3376199701" sldId="261"/>
            <ac:graphicFrameMk id="5" creationId="{1A36D62B-689F-48B1-96DA-F3F3ED73362A}"/>
          </ac:graphicFrameMkLst>
        </pc:graphicFrameChg>
        <pc:graphicFrameChg chg="mod">
          <ac:chgData name="Magdalena Nawarecka" userId="b317941d265fa08c" providerId="LiveId" clId="{9DC97BD2-3233-479C-9A82-D798E56893E8}" dt="2019-10-25T18:38:06.105" v="150" actId="20577"/>
          <ac:graphicFrameMkLst>
            <pc:docMk/>
            <pc:sldMk cId="3376199701" sldId="261"/>
            <ac:graphicFrameMk id="7" creationId="{9FD449D8-7C67-4111-B65A-5298D8D95EF7}"/>
          </ac:graphicFrameMkLst>
        </pc:graphicFrameChg>
      </pc:sldChg>
      <pc:sldChg chg="modSp modNotesTx">
        <pc:chgData name="Magdalena Nawarecka" userId="b317941d265fa08c" providerId="LiveId" clId="{9DC97BD2-3233-479C-9A82-D798E56893E8}" dt="2019-10-25T18:57:45.998" v="487" actId="20577"/>
        <pc:sldMkLst>
          <pc:docMk/>
          <pc:sldMk cId="2979026841" sldId="262"/>
        </pc:sldMkLst>
        <pc:graphicFrameChg chg="mod">
          <ac:chgData name="Magdalena Nawarecka" userId="b317941d265fa08c" providerId="LiveId" clId="{9DC97BD2-3233-479C-9A82-D798E56893E8}" dt="2019-10-25T18:57:45.998" v="487" actId="20577"/>
          <ac:graphicFrameMkLst>
            <pc:docMk/>
            <pc:sldMk cId="2979026841" sldId="262"/>
            <ac:graphicFrameMk id="6" creationId="{00000000-0000-0000-0000-000000000000}"/>
          </ac:graphicFrameMkLst>
        </pc:graphicFrameChg>
      </pc:sldChg>
    </pc:docChg>
  </pc:docChgLst>
  <pc:docChgLst>
    <pc:chgData name="Magdalena Nawarecka" userId="b317941d265fa08c" providerId="LiveId" clId="{3BE6D4D7-8A41-4274-AEDF-849266D7B2D8}"/>
    <pc:docChg chg="custSel modSld">
      <pc:chgData name="Magdalena Nawarecka" userId="b317941d265fa08c" providerId="LiveId" clId="{3BE6D4D7-8A41-4274-AEDF-849266D7B2D8}" dt="2019-10-08T12:39:51.031" v="31" actId="20577"/>
      <pc:docMkLst>
        <pc:docMk/>
      </pc:docMkLst>
      <pc:sldChg chg="modSp">
        <pc:chgData name="Magdalena Nawarecka" userId="b317941d265fa08c" providerId="LiveId" clId="{3BE6D4D7-8A41-4274-AEDF-849266D7B2D8}" dt="2019-10-08T12:39:51.031" v="31" actId="20577"/>
        <pc:sldMkLst>
          <pc:docMk/>
          <pc:sldMk cId="3636050102" sldId="257"/>
        </pc:sldMkLst>
        <pc:graphicFrameChg chg="mod">
          <ac:chgData name="Magdalena Nawarecka" userId="b317941d265fa08c" providerId="LiveId" clId="{3BE6D4D7-8A41-4274-AEDF-849266D7B2D8}" dt="2019-10-08T12:39:51.031" v="31" actId="20577"/>
          <ac:graphicFrameMkLst>
            <pc:docMk/>
            <pc:sldMk cId="3636050102" sldId="257"/>
            <ac:graphicFrameMk id="10" creationId="{00000000-0000-0000-0000-000000000000}"/>
          </ac:graphicFrameMkLst>
        </pc:graphicFrameChg>
      </pc:sldChg>
      <pc:sldChg chg="addSp delSp modSp modAnim">
        <pc:chgData name="Magdalena Nawarecka" userId="b317941d265fa08c" providerId="LiveId" clId="{3BE6D4D7-8A41-4274-AEDF-849266D7B2D8}" dt="2019-10-08T12:33:05.591" v="28" actId="167"/>
        <pc:sldMkLst>
          <pc:docMk/>
          <pc:sldMk cId="3376199701" sldId="261"/>
        </pc:sldMkLst>
        <pc:spChg chg="mod">
          <ac:chgData name="Magdalena Nawarecka" userId="b317941d265fa08c" providerId="LiveId" clId="{3BE6D4D7-8A41-4274-AEDF-849266D7B2D8}" dt="2019-10-08T12:32:44.919" v="26" actId="14100"/>
          <ac:spMkLst>
            <pc:docMk/>
            <pc:sldMk cId="3376199701" sldId="261"/>
            <ac:spMk id="2" creationId="{00000000-0000-0000-0000-000000000000}"/>
          </ac:spMkLst>
        </pc:spChg>
        <pc:spChg chg="add del">
          <ac:chgData name="Magdalena Nawarecka" userId="b317941d265fa08c" providerId="LiveId" clId="{3BE6D4D7-8A41-4274-AEDF-849266D7B2D8}" dt="2019-10-08T12:29:23.670" v="1"/>
          <ac:spMkLst>
            <pc:docMk/>
            <pc:sldMk cId="3376199701" sldId="261"/>
            <ac:spMk id="3" creationId="{089A3495-5718-4F3B-BC63-E365A35CF166}"/>
          </ac:spMkLst>
        </pc:spChg>
        <pc:spChg chg="add del mod">
          <ac:chgData name="Magdalena Nawarecka" userId="b317941d265fa08c" providerId="LiveId" clId="{3BE6D4D7-8A41-4274-AEDF-849266D7B2D8}" dt="2019-10-08T12:32:08.650" v="16" actId="478"/>
          <ac:spMkLst>
            <pc:docMk/>
            <pc:sldMk cId="3376199701" sldId="261"/>
            <ac:spMk id="9" creationId="{D102CD76-22EB-4354-83A9-BA021C25B52C}"/>
          </ac:spMkLst>
        </pc:spChg>
        <pc:graphicFrameChg chg="add mod">
          <ac:chgData name="Magdalena Nawarecka" userId="b317941d265fa08c" providerId="LiveId" clId="{3BE6D4D7-8A41-4274-AEDF-849266D7B2D8}" dt="2019-10-08T12:29:46.859" v="6" actId="1076"/>
          <ac:graphicFrameMkLst>
            <pc:docMk/>
            <pc:sldMk cId="3376199701" sldId="261"/>
            <ac:graphicFrameMk id="5" creationId="{1A36D62B-689F-48B1-96DA-F3F3ED73362A}"/>
          </ac:graphicFrameMkLst>
        </pc:graphicFrameChg>
        <pc:graphicFrameChg chg="add del">
          <ac:chgData name="Magdalena Nawarecka" userId="b317941d265fa08c" providerId="LiveId" clId="{3BE6D4D7-8A41-4274-AEDF-849266D7B2D8}" dt="2019-10-08T12:30:20.803" v="10"/>
          <ac:graphicFrameMkLst>
            <pc:docMk/>
            <pc:sldMk cId="3376199701" sldId="261"/>
            <ac:graphicFrameMk id="6" creationId="{87F5A1E0-D8ED-4292-ADB0-1E024A76F6C6}"/>
          </ac:graphicFrameMkLst>
        </pc:graphicFrameChg>
        <pc:graphicFrameChg chg="add mod">
          <ac:chgData name="Magdalena Nawarecka" userId="b317941d265fa08c" providerId="LiveId" clId="{3BE6D4D7-8A41-4274-AEDF-849266D7B2D8}" dt="2019-10-08T12:33:05.591" v="28" actId="167"/>
          <ac:graphicFrameMkLst>
            <pc:docMk/>
            <pc:sldMk cId="3376199701" sldId="261"/>
            <ac:graphicFrameMk id="7" creationId="{9FD449D8-7C67-4111-B65A-5298D8D95EF7}"/>
          </ac:graphicFrameMkLst>
        </pc:graphicFrameChg>
        <pc:picChg chg="del">
          <ac:chgData name="Magdalena Nawarecka" userId="b317941d265fa08c" providerId="LiveId" clId="{3BE6D4D7-8A41-4274-AEDF-849266D7B2D8}" dt="2019-10-08T12:32:05.459" v="15" actId="478"/>
          <ac:picMkLst>
            <pc:docMk/>
            <pc:sldMk cId="3376199701" sldId="261"/>
            <ac:picMk id="4" creationId="{00000000-0000-0000-0000-000000000000}"/>
          </ac:picMkLst>
        </pc:picChg>
        <pc:picChg chg="add mod">
          <ac:chgData name="Magdalena Nawarecka" userId="b317941d265fa08c" providerId="LiveId" clId="{3BE6D4D7-8A41-4274-AEDF-849266D7B2D8}" dt="2019-10-08T12:32:48.517" v="27" actId="1076"/>
          <ac:picMkLst>
            <pc:docMk/>
            <pc:sldMk cId="3376199701" sldId="261"/>
            <ac:picMk id="11" creationId="{02B9B050-528F-4CDC-B822-80BD5D48992B}"/>
          </ac:picMkLst>
        </pc:picChg>
        <pc:picChg chg="add mod">
          <ac:chgData name="Magdalena Nawarecka" userId="b317941d265fa08c" providerId="LiveId" clId="{3BE6D4D7-8A41-4274-AEDF-849266D7B2D8}" dt="2019-10-08T12:32:38.440" v="25" actId="14100"/>
          <ac:picMkLst>
            <pc:docMk/>
            <pc:sldMk cId="3376199701" sldId="261"/>
            <ac:picMk id="13" creationId="{F8A97941-28F4-4BE1-803C-F619B0BB5E2D}"/>
          </ac:picMkLst>
        </pc:picChg>
      </pc:sldChg>
      <pc:sldChg chg="modSp">
        <pc:chgData name="Magdalena Nawarecka" userId="b317941d265fa08c" providerId="LiveId" clId="{3BE6D4D7-8A41-4274-AEDF-849266D7B2D8}" dt="2019-10-08T12:30:35.920" v="12" actId="1076"/>
        <pc:sldMkLst>
          <pc:docMk/>
          <pc:sldMk cId="2979026841" sldId="262"/>
        </pc:sldMkLst>
        <pc:graphicFrameChg chg="mod">
          <ac:chgData name="Magdalena Nawarecka" userId="b317941d265fa08c" providerId="LiveId" clId="{3BE6D4D7-8A41-4274-AEDF-849266D7B2D8}" dt="2019-10-08T12:30:35.920" v="12" actId="1076"/>
          <ac:graphicFrameMkLst>
            <pc:docMk/>
            <pc:sldMk cId="2979026841" sldId="262"/>
            <ac:graphicFrameMk id="6"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dirty="0" err="1"/>
            <a:t>Why</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39108B6-8818-4917-9020-A43E4C5A6083}">
      <dgm:prSet phldrT="[Tekst]"/>
      <dgm:spPr/>
      <dgm:t>
        <a:bodyPr/>
        <a:lstStyle/>
        <a:p>
          <a:r>
            <a:rPr lang="pl-PL" dirty="0"/>
            <a:t>It </a:t>
          </a:r>
          <a:r>
            <a:rPr lang="pl-PL" dirty="0" err="1"/>
            <a:t>may</a:t>
          </a:r>
          <a:r>
            <a:rPr lang="pl-PL" dirty="0"/>
            <a:t> </a:t>
          </a:r>
          <a:r>
            <a:rPr lang="pl-PL" dirty="0" err="1"/>
            <a:t>scare</a:t>
          </a:r>
          <a:r>
            <a:rPr lang="pl-PL" dirty="0"/>
            <a:t> </a:t>
          </a:r>
          <a:r>
            <a:rPr lang="pl-PL" dirty="0" err="1"/>
            <a:t>patients</a:t>
          </a:r>
          <a:r>
            <a:rPr lang="pl-PL" dirty="0"/>
            <a:t> </a:t>
          </a:r>
        </a:p>
      </dgm:t>
    </dgm:pt>
    <dgm:pt modelId="{6070A2F0-87B1-47F1-8578-7BE6A2A777FA}" type="parTrans" cxnId="{EF99C778-1561-431C-B10F-DDDA1FD5C97F}">
      <dgm:prSet/>
      <dgm:spPr/>
      <dgm:t>
        <a:bodyPr/>
        <a:lstStyle/>
        <a:p>
          <a:endParaRPr lang="pl-PL"/>
        </a:p>
      </dgm:t>
    </dgm:pt>
    <dgm:pt modelId="{96358793-A391-42DB-9E65-66C606E58782}" type="sibTrans" cxnId="{EF99C778-1561-431C-B10F-DDDA1FD5C97F}">
      <dgm:prSet/>
      <dgm:spPr/>
      <dgm:t>
        <a:bodyPr/>
        <a:lstStyle/>
        <a:p>
          <a:endParaRPr lang="pl-PL"/>
        </a:p>
      </dgm:t>
    </dgm:pt>
    <dgm:pt modelId="{37598D46-2E06-4600-852D-D22C3385E671}">
      <dgm:prSet phldrT="[Tekst]"/>
      <dgm:spPr/>
      <dgm:t>
        <a:bodyPr/>
        <a:lstStyle/>
        <a:p>
          <a:r>
            <a:rPr lang="pl-PL" dirty="0"/>
            <a:t>It </a:t>
          </a:r>
          <a:r>
            <a:rPr lang="pl-PL" dirty="0" err="1"/>
            <a:t>might</a:t>
          </a:r>
          <a:r>
            <a:rPr lang="pl-PL" dirty="0"/>
            <a:t> be </a:t>
          </a:r>
          <a:r>
            <a:rPr lang="pl-PL" dirty="0" err="1"/>
            <a:t>dangerous</a:t>
          </a:r>
          <a:r>
            <a:rPr lang="pl-PL" dirty="0"/>
            <a:t> for the dog</a:t>
          </a:r>
        </a:p>
      </dgm:t>
    </dgm:pt>
    <dgm:pt modelId="{1CE64072-8E9D-464D-BA67-66011262181A}" type="parTrans" cxnId="{6D0C338C-C1E5-4295-BF19-27A41C23BBB8}">
      <dgm:prSet/>
      <dgm:spPr/>
      <dgm:t>
        <a:bodyPr/>
        <a:lstStyle/>
        <a:p>
          <a:endParaRPr lang="pl-PL"/>
        </a:p>
      </dgm:t>
    </dgm:pt>
    <dgm:pt modelId="{536C7B4A-6564-461D-A1D6-B28B694F3C18}" type="sibTrans" cxnId="{6D0C338C-C1E5-4295-BF19-27A41C23BBB8}">
      <dgm:prSet/>
      <dgm:spPr/>
      <dgm:t>
        <a:bodyPr/>
        <a:lstStyle/>
        <a:p>
          <a:endParaRPr lang="pl-PL"/>
        </a:p>
      </dgm:t>
    </dgm:pt>
    <dgm:pt modelId="{55F8E235-D975-4CF7-BCAF-39176BD88E9E}">
      <dgm:prSet phldrT="[Tekst]"/>
      <dgm:spPr/>
      <dgm:t>
        <a:bodyPr/>
        <a:lstStyle/>
        <a:p>
          <a:r>
            <a:rPr lang="pl-PL" dirty="0"/>
            <a:t>It </a:t>
          </a:r>
          <a:r>
            <a:rPr lang="pl-PL" dirty="0" err="1"/>
            <a:t>makes</a:t>
          </a:r>
          <a:r>
            <a:rPr lang="pl-PL" dirty="0"/>
            <a:t> </a:t>
          </a:r>
          <a:r>
            <a:rPr lang="pl-PL" dirty="0" err="1"/>
            <a:t>walking</a:t>
          </a:r>
          <a:r>
            <a:rPr lang="pl-PL" dirty="0"/>
            <a:t> in </a:t>
          </a:r>
          <a:r>
            <a:rPr lang="pl-PL" dirty="0" err="1"/>
            <a:t>crowded</a:t>
          </a:r>
          <a:r>
            <a:rPr lang="pl-PL" dirty="0"/>
            <a:t> </a:t>
          </a:r>
          <a:r>
            <a:rPr lang="pl-PL" dirty="0" err="1"/>
            <a:t>area</a:t>
          </a:r>
          <a:r>
            <a:rPr lang="pl-PL" dirty="0"/>
            <a:t> </a:t>
          </a:r>
          <a:r>
            <a:rPr lang="pl-PL" dirty="0" err="1"/>
            <a:t>more</a:t>
          </a:r>
          <a:r>
            <a:rPr lang="pl-PL" dirty="0"/>
            <a:t> </a:t>
          </a:r>
          <a:r>
            <a:rPr lang="pl-PL" dirty="0" err="1"/>
            <a:t>complicated</a:t>
          </a:r>
          <a:endParaRPr lang="pl-PL" dirty="0"/>
        </a:p>
      </dgm:t>
    </dgm:pt>
    <dgm:pt modelId="{4E7E64F1-79C4-40B4-AF73-170F49880D11}" type="parTrans" cxnId="{8EA54F8C-6790-462E-9B17-E30B66603D3A}">
      <dgm:prSet/>
      <dgm:spPr/>
      <dgm:t>
        <a:bodyPr/>
        <a:lstStyle/>
        <a:p>
          <a:endParaRPr lang="pl-PL"/>
        </a:p>
      </dgm:t>
    </dgm:pt>
    <dgm:pt modelId="{EAF95152-6902-48BE-A971-355DCA04D88F}" type="sibTrans" cxnId="{8EA54F8C-6790-462E-9B17-E30B66603D3A}">
      <dgm:prSet/>
      <dgm:spPr/>
      <dgm:t>
        <a:bodyPr/>
        <a:lstStyle/>
        <a:p>
          <a:endParaRPr lang="pl-PL"/>
        </a:p>
      </dgm:t>
    </dgm:pt>
    <dgm:pt modelId="{48AEB0B9-8FA1-42B4-ACA2-67AF8C3D6BD1}">
      <dgm:prSet phldrT="[Tekst]"/>
      <dgm:spPr/>
      <dgm:t>
        <a:bodyPr/>
        <a:lstStyle/>
        <a:p>
          <a:r>
            <a:rPr lang="pl-PL" dirty="0"/>
            <a:t>It </a:t>
          </a:r>
          <a:r>
            <a:rPr lang="pl-PL" dirty="0" err="1"/>
            <a:t>does</a:t>
          </a:r>
          <a:r>
            <a:rPr lang="pl-PL" dirty="0"/>
            <a:t> not </a:t>
          </a:r>
          <a:r>
            <a:rPr lang="pl-PL" dirty="0" err="1"/>
            <a:t>look</a:t>
          </a:r>
          <a:r>
            <a:rPr lang="pl-PL" dirty="0"/>
            <a:t> nice and </a:t>
          </a:r>
          <a:r>
            <a:rPr lang="pl-PL" dirty="0" err="1"/>
            <a:t>polite</a:t>
          </a:r>
          <a:endParaRPr lang="pl-PL" dirty="0"/>
        </a:p>
      </dgm:t>
    </dgm:pt>
    <dgm:pt modelId="{3501208F-5B51-4B9C-BEEE-32EE040A8C61}" type="parTrans" cxnId="{B1F87F5D-D3E1-42D2-B0BF-5CC0D97D2939}">
      <dgm:prSet/>
      <dgm:spPr/>
      <dgm:t>
        <a:bodyPr/>
        <a:lstStyle/>
        <a:p>
          <a:endParaRPr lang="pl-PL"/>
        </a:p>
      </dgm:t>
    </dgm:pt>
    <dgm:pt modelId="{20E24500-1092-4A2B-BFD0-4B9F68C2B675}" type="sibTrans" cxnId="{B1F87F5D-D3E1-42D2-B0BF-5CC0D97D2939}">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BFC7AA1D-87AB-4F89-A143-3C96BA20DDA0}" type="pres">
      <dgm:prSet presAssocID="{6070A2F0-87B1-47F1-8578-7BE6A2A777FA}" presName="conn2-1" presStyleLbl="parChTrans1D2" presStyleIdx="0" presStyleCnt="4"/>
      <dgm:spPr/>
      <dgm:t>
        <a:bodyPr/>
        <a:lstStyle/>
        <a:p>
          <a:endParaRPr lang="pl-PL"/>
        </a:p>
      </dgm:t>
    </dgm:pt>
    <dgm:pt modelId="{F78F646E-379C-4481-BC93-31BD38353C0B}" type="pres">
      <dgm:prSet presAssocID="{6070A2F0-87B1-47F1-8578-7BE6A2A777FA}" presName="connTx" presStyleLbl="parChTrans1D2" presStyleIdx="0" presStyleCnt="4"/>
      <dgm:spPr/>
      <dgm:t>
        <a:bodyPr/>
        <a:lstStyle/>
        <a:p>
          <a:endParaRPr lang="pl-PL"/>
        </a:p>
      </dgm:t>
    </dgm:pt>
    <dgm:pt modelId="{C0B45952-CF65-4AA3-8582-3A4596ECE892}" type="pres">
      <dgm:prSet presAssocID="{F39108B6-8818-4917-9020-A43E4C5A6083}" presName="root2" presStyleCnt="0"/>
      <dgm:spPr/>
    </dgm:pt>
    <dgm:pt modelId="{C0AEA70F-8391-4E6F-B91D-A03E77DAB193}" type="pres">
      <dgm:prSet presAssocID="{F39108B6-8818-4917-9020-A43E4C5A6083}" presName="LevelTwoTextNode" presStyleLbl="node2" presStyleIdx="0" presStyleCnt="4">
        <dgm:presLayoutVars>
          <dgm:chPref val="3"/>
        </dgm:presLayoutVars>
      </dgm:prSet>
      <dgm:spPr/>
      <dgm:t>
        <a:bodyPr/>
        <a:lstStyle/>
        <a:p>
          <a:endParaRPr lang="pl-PL"/>
        </a:p>
      </dgm:t>
    </dgm:pt>
    <dgm:pt modelId="{AD4478A5-5852-4FC1-B7BB-07778B142087}" type="pres">
      <dgm:prSet presAssocID="{F39108B6-8818-4917-9020-A43E4C5A6083}" presName="level3hierChild" presStyleCnt="0"/>
      <dgm:spPr/>
    </dgm:pt>
    <dgm:pt modelId="{756C26D7-2DE3-4C97-88EA-9FDB52F260D3}" type="pres">
      <dgm:prSet presAssocID="{1CE64072-8E9D-464D-BA67-66011262181A}" presName="conn2-1" presStyleLbl="parChTrans1D2" presStyleIdx="1" presStyleCnt="4"/>
      <dgm:spPr/>
      <dgm:t>
        <a:bodyPr/>
        <a:lstStyle/>
        <a:p>
          <a:endParaRPr lang="pl-PL"/>
        </a:p>
      </dgm:t>
    </dgm:pt>
    <dgm:pt modelId="{4672EF94-9870-43E7-8448-CE43397FFD3F}" type="pres">
      <dgm:prSet presAssocID="{1CE64072-8E9D-464D-BA67-66011262181A}" presName="connTx" presStyleLbl="parChTrans1D2" presStyleIdx="1" presStyleCnt="4"/>
      <dgm:spPr/>
      <dgm:t>
        <a:bodyPr/>
        <a:lstStyle/>
        <a:p>
          <a:endParaRPr lang="pl-PL"/>
        </a:p>
      </dgm:t>
    </dgm:pt>
    <dgm:pt modelId="{86041D26-954C-40AE-B21D-F4420EC27EAD}" type="pres">
      <dgm:prSet presAssocID="{37598D46-2E06-4600-852D-D22C3385E671}" presName="root2" presStyleCnt="0"/>
      <dgm:spPr/>
    </dgm:pt>
    <dgm:pt modelId="{D032DC64-5822-46C8-9B76-CACB35514625}" type="pres">
      <dgm:prSet presAssocID="{37598D46-2E06-4600-852D-D22C3385E671}" presName="LevelTwoTextNode" presStyleLbl="node2" presStyleIdx="1" presStyleCnt="4">
        <dgm:presLayoutVars>
          <dgm:chPref val="3"/>
        </dgm:presLayoutVars>
      </dgm:prSet>
      <dgm:spPr/>
      <dgm:t>
        <a:bodyPr/>
        <a:lstStyle/>
        <a:p>
          <a:endParaRPr lang="pl-PL"/>
        </a:p>
      </dgm:t>
    </dgm:pt>
    <dgm:pt modelId="{2AC6599E-66FD-4997-A367-F611FF7967B8}" type="pres">
      <dgm:prSet presAssocID="{37598D46-2E06-4600-852D-D22C3385E671}" presName="level3hierChild" presStyleCnt="0"/>
      <dgm:spPr/>
    </dgm:pt>
    <dgm:pt modelId="{BF310DF2-B0DD-471A-B28B-6C2550F8D1DE}" type="pres">
      <dgm:prSet presAssocID="{4E7E64F1-79C4-40B4-AF73-170F49880D11}" presName="conn2-1" presStyleLbl="parChTrans1D2" presStyleIdx="2" presStyleCnt="4"/>
      <dgm:spPr/>
      <dgm:t>
        <a:bodyPr/>
        <a:lstStyle/>
        <a:p>
          <a:endParaRPr lang="pl-PL"/>
        </a:p>
      </dgm:t>
    </dgm:pt>
    <dgm:pt modelId="{9B19BBE9-4B53-4CED-822D-AD149FA8B285}" type="pres">
      <dgm:prSet presAssocID="{4E7E64F1-79C4-40B4-AF73-170F49880D11}" presName="connTx" presStyleLbl="parChTrans1D2" presStyleIdx="2" presStyleCnt="4"/>
      <dgm:spPr/>
      <dgm:t>
        <a:bodyPr/>
        <a:lstStyle/>
        <a:p>
          <a:endParaRPr lang="pl-PL"/>
        </a:p>
      </dgm:t>
    </dgm:pt>
    <dgm:pt modelId="{C7A7D1CD-1EA3-4C80-9867-DFF31815BAD8}" type="pres">
      <dgm:prSet presAssocID="{55F8E235-D975-4CF7-BCAF-39176BD88E9E}" presName="root2" presStyleCnt="0"/>
      <dgm:spPr/>
    </dgm:pt>
    <dgm:pt modelId="{605DB226-66C7-42A4-A09E-0F53AC85CBB4}" type="pres">
      <dgm:prSet presAssocID="{55F8E235-D975-4CF7-BCAF-39176BD88E9E}" presName="LevelTwoTextNode" presStyleLbl="node2" presStyleIdx="2" presStyleCnt="4">
        <dgm:presLayoutVars>
          <dgm:chPref val="3"/>
        </dgm:presLayoutVars>
      </dgm:prSet>
      <dgm:spPr/>
      <dgm:t>
        <a:bodyPr/>
        <a:lstStyle/>
        <a:p>
          <a:endParaRPr lang="pl-PL"/>
        </a:p>
      </dgm:t>
    </dgm:pt>
    <dgm:pt modelId="{7F929AA5-F0E8-49D7-B3FC-BB2DA2072439}" type="pres">
      <dgm:prSet presAssocID="{55F8E235-D975-4CF7-BCAF-39176BD88E9E}" presName="level3hierChild" presStyleCnt="0"/>
      <dgm:spPr/>
    </dgm:pt>
    <dgm:pt modelId="{1FDD3840-0830-488A-B9B5-2C4A3F9009C1}" type="pres">
      <dgm:prSet presAssocID="{3501208F-5B51-4B9C-BEEE-32EE040A8C61}" presName="conn2-1" presStyleLbl="parChTrans1D2" presStyleIdx="3" presStyleCnt="4"/>
      <dgm:spPr/>
      <dgm:t>
        <a:bodyPr/>
        <a:lstStyle/>
        <a:p>
          <a:endParaRPr lang="pl-PL"/>
        </a:p>
      </dgm:t>
    </dgm:pt>
    <dgm:pt modelId="{136DBA9B-061F-4F57-B35F-F60D7FA89465}" type="pres">
      <dgm:prSet presAssocID="{3501208F-5B51-4B9C-BEEE-32EE040A8C61}" presName="connTx" presStyleLbl="parChTrans1D2" presStyleIdx="3" presStyleCnt="4"/>
      <dgm:spPr/>
      <dgm:t>
        <a:bodyPr/>
        <a:lstStyle/>
        <a:p>
          <a:endParaRPr lang="pl-PL"/>
        </a:p>
      </dgm:t>
    </dgm:pt>
    <dgm:pt modelId="{7ABCF091-2AD5-46A7-8CFF-EE1CB5D54058}" type="pres">
      <dgm:prSet presAssocID="{48AEB0B9-8FA1-42B4-ACA2-67AF8C3D6BD1}" presName="root2" presStyleCnt="0"/>
      <dgm:spPr/>
    </dgm:pt>
    <dgm:pt modelId="{6F9ACCB1-724A-43E0-97F6-C6B8609FBEA7}" type="pres">
      <dgm:prSet presAssocID="{48AEB0B9-8FA1-42B4-ACA2-67AF8C3D6BD1}" presName="LevelTwoTextNode" presStyleLbl="node2" presStyleIdx="3" presStyleCnt="4">
        <dgm:presLayoutVars>
          <dgm:chPref val="3"/>
        </dgm:presLayoutVars>
      </dgm:prSet>
      <dgm:spPr/>
      <dgm:t>
        <a:bodyPr/>
        <a:lstStyle/>
        <a:p>
          <a:endParaRPr lang="pl-PL"/>
        </a:p>
      </dgm:t>
    </dgm:pt>
    <dgm:pt modelId="{0B93E575-25BF-463A-A4F5-9B1B5E391582}" type="pres">
      <dgm:prSet presAssocID="{48AEB0B9-8FA1-42B4-ACA2-67AF8C3D6BD1}" presName="level3hierChild" presStyleCnt="0"/>
      <dgm:spPr/>
    </dgm:pt>
  </dgm:ptLst>
  <dgm:cxnLst>
    <dgm:cxn modelId="{9D3F8B46-3FE5-4BED-8E21-C143C646CD1C}" type="presOf" srcId="{4E7E64F1-79C4-40B4-AF73-170F49880D11}" destId="{9B19BBE9-4B53-4CED-822D-AD149FA8B285}" srcOrd="1" destOrd="0" presId="urn:microsoft.com/office/officeart/2008/layout/HorizontalMultiLevelHierarchy"/>
    <dgm:cxn modelId="{51AF31CF-CA09-4DBA-8FCE-555AB84DD669}" type="presOf" srcId="{1CE64072-8E9D-464D-BA67-66011262181A}" destId="{756C26D7-2DE3-4C97-88EA-9FDB52F260D3}" srcOrd="0" destOrd="0" presId="urn:microsoft.com/office/officeart/2008/layout/HorizontalMultiLevelHierarchy"/>
    <dgm:cxn modelId="{7B6FBAA7-1172-43FC-8DB8-2F2020B8F0E2}" type="presOf" srcId="{6070A2F0-87B1-47F1-8578-7BE6A2A777FA}" destId="{F78F646E-379C-4481-BC93-31BD38353C0B}" srcOrd="1"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30AD3CAB-62D3-48F0-A38E-D197D2C21974}" type="presOf" srcId="{37598D46-2E06-4600-852D-D22C3385E671}" destId="{D032DC64-5822-46C8-9B76-CACB35514625}" srcOrd="0" destOrd="0" presId="urn:microsoft.com/office/officeart/2008/layout/HorizontalMultiLevelHierarchy"/>
    <dgm:cxn modelId="{B1F87F5D-D3E1-42D2-B0BF-5CC0D97D2939}" srcId="{FA4C5C6E-47FD-4770-B9ED-83393E71EFE8}" destId="{48AEB0B9-8FA1-42B4-ACA2-67AF8C3D6BD1}" srcOrd="3" destOrd="0" parTransId="{3501208F-5B51-4B9C-BEEE-32EE040A8C61}" sibTransId="{20E24500-1092-4A2B-BFD0-4B9F68C2B675}"/>
    <dgm:cxn modelId="{5E0B3EB4-B67D-4F70-8C3E-84E493F8C1E1}" type="presOf" srcId="{FA4C5C6E-47FD-4770-B9ED-83393E71EFE8}" destId="{4A6C6D20-1353-49D4-A065-EEA8088B8C14}" srcOrd="0"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6907726-F17D-473E-8B0D-18E3E9E1F5EC}" type="presOf" srcId="{3501208F-5B51-4B9C-BEEE-32EE040A8C61}" destId="{136DBA9B-061F-4F57-B35F-F60D7FA89465}" srcOrd="1" destOrd="0" presId="urn:microsoft.com/office/officeart/2008/layout/HorizontalMultiLevelHierarchy"/>
    <dgm:cxn modelId="{6D0C338C-C1E5-4295-BF19-27A41C23BBB8}" srcId="{FA4C5C6E-47FD-4770-B9ED-83393E71EFE8}" destId="{37598D46-2E06-4600-852D-D22C3385E671}" srcOrd="1" destOrd="0" parTransId="{1CE64072-8E9D-464D-BA67-66011262181A}" sibTransId="{536C7B4A-6564-461D-A1D6-B28B694F3C18}"/>
    <dgm:cxn modelId="{A94FF72A-82F9-44B6-B1A4-EB5A34D8F601}" type="presOf" srcId="{48AEB0B9-8FA1-42B4-ACA2-67AF8C3D6BD1}" destId="{6F9ACCB1-724A-43E0-97F6-C6B8609FBEA7}" srcOrd="0" destOrd="0" presId="urn:microsoft.com/office/officeart/2008/layout/HorizontalMultiLevelHierarchy"/>
    <dgm:cxn modelId="{A2C8A4FD-0BF1-4B97-A9B4-61BE1583C810}" type="presOf" srcId="{4E7E64F1-79C4-40B4-AF73-170F49880D11}" destId="{BF310DF2-B0DD-471A-B28B-6C2550F8D1DE}" srcOrd="0" destOrd="0" presId="urn:microsoft.com/office/officeart/2008/layout/HorizontalMultiLevelHierarchy"/>
    <dgm:cxn modelId="{32765256-757A-4A71-8200-AD37782441AA}" type="presOf" srcId="{55F8E235-D975-4CF7-BCAF-39176BD88E9E}" destId="{605DB226-66C7-42A4-A09E-0F53AC85CBB4}" srcOrd="0" destOrd="0" presId="urn:microsoft.com/office/officeart/2008/layout/HorizontalMultiLevelHierarchy"/>
    <dgm:cxn modelId="{8EA54F8C-6790-462E-9B17-E30B66603D3A}" srcId="{FA4C5C6E-47FD-4770-B9ED-83393E71EFE8}" destId="{55F8E235-D975-4CF7-BCAF-39176BD88E9E}" srcOrd="2" destOrd="0" parTransId="{4E7E64F1-79C4-40B4-AF73-170F49880D11}" sibTransId="{EAF95152-6902-48BE-A971-355DCA04D88F}"/>
    <dgm:cxn modelId="{63E1D948-B06C-4F6E-BC0C-1E1D048CD19C}" type="presOf" srcId="{6070A2F0-87B1-47F1-8578-7BE6A2A777FA}" destId="{BFC7AA1D-87AB-4F89-A143-3C96BA20DDA0}" srcOrd="0" destOrd="0" presId="urn:microsoft.com/office/officeart/2008/layout/HorizontalMultiLevelHierarchy"/>
    <dgm:cxn modelId="{32AF5009-AE69-4F75-BC7D-CBA85467F12B}" type="presOf" srcId="{1CE64072-8E9D-464D-BA67-66011262181A}" destId="{4672EF94-9870-43E7-8448-CE43397FFD3F}" srcOrd="1" destOrd="0" presId="urn:microsoft.com/office/officeart/2008/layout/HorizontalMultiLevelHierarchy"/>
    <dgm:cxn modelId="{D60A2629-284C-4686-8B69-A67DDDEEC2C5}" type="presOf" srcId="{3501208F-5B51-4B9C-BEEE-32EE040A8C61}" destId="{1FDD3840-0830-488A-B9B5-2C4A3F9009C1}" srcOrd="0" destOrd="0" presId="urn:microsoft.com/office/officeart/2008/layout/HorizontalMultiLevelHierarchy"/>
    <dgm:cxn modelId="{EF99C778-1561-431C-B10F-DDDA1FD5C97F}" srcId="{FA4C5C6E-47FD-4770-B9ED-83393E71EFE8}" destId="{F39108B6-8818-4917-9020-A43E4C5A6083}" srcOrd="0" destOrd="0" parTransId="{6070A2F0-87B1-47F1-8578-7BE6A2A777FA}" sibTransId="{96358793-A391-42DB-9E65-66C606E58782}"/>
    <dgm:cxn modelId="{E84B6DA2-0418-4F73-A259-8075A20B7C13}" type="presOf" srcId="{F39108B6-8818-4917-9020-A43E4C5A6083}" destId="{C0AEA70F-8391-4E6F-B91D-A03E77DAB193}"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5D6E7B65-2BDD-49E7-A095-0929CF37BEC2}" type="presParOf" srcId="{7E0FC50E-7FD9-41BE-9B2A-0E780AB08FED}" destId="{BFC7AA1D-87AB-4F89-A143-3C96BA20DDA0}" srcOrd="0" destOrd="0" presId="urn:microsoft.com/office/officeart/2008/layout/HorizontalMultiLevelHierarchy"/>
    <dgm:cxn modelId="{6083C047-1EFB-46FD-99DC-831D8F9DA093}" type="presParOf" srcId="{BFC7AA1D-87AB-4F89-A143-3C96BA20DDA0}" destId="{F78F646E-379C-4481-BC93-31BD38353C0B}" srcOrd="0" destOrd="0" presId="urn:microsoft.com/office/officeart/2008/layout/HorizontalMultiLevelHierarchy"/>
    <dgm:cxn modelId="{00295E31-6B54-4B59-B12C-BCC5AF8786B3}" type="presParOf" srcId="{7E0FC50E-7FD9-41BE-9B2A-0E780AB08FED}" destId="{C0B45952-CF65-4AA3-8582-3A4596ECE892}" srcOrd="1" destOrd="0" presId="urn:microsoft.com/office/officeart/2008/layout/HorizontalMultiLevelHierarchy"/>
    <dgm:cxn modelId="{03D8F07A-0F7F-4C4E-879D-119363C6E8A0}" type="presParOf" srcId="{C0B45952-CF65-4AA3-8582-3A4596ECE892}" destId="{C0AEA70F-8391-4E6F-B91D-A03E77DAB193}" srcOrd="0" destOrd="0" presId="urn:microsoft.com/office/officeart/2008/layout/HorizontalMultiLevelHierarchy"/>
    <dgm:cxn modelId="{1DB84227-6724-49D3-AAE9-A88FBA47A8B9}" type="presParOf" srcId="{C0B45952-CF65-4AA3-8582-3A4596ECE892}" destId="{AD4478A5-5852-4FC1-B7BB-07778B142087}" srcOrd="1" destOrd="0" presId="urn:microsoft.com/office/officeart/2008/layout/HorizontalMultiLevelHierarchy"/>
    <dgm:cxn modelId="{EC01948A-D69D-48E1-9CC0-CE7F8BC89217}" type="presParOf" srcId="{7E0FC50E-7FD9-41BE-9B2A-0E780AB08FED}" destId="{756C26D7-2DE3-4C97-88EA-9FDB52F260D3}" srcOrd="2" destOrd="0" presId="urn:microsoft.com/office/officeart/2008/layout/HorizontalMultiLevelHierarchy"/>
    <dgm:cxn modelId="{74E90FD1-AA4E-46CD-A928-33B903C5325B}" type="presParOf" srcId="{756C26D7-2DE3-4C97-88EA-9FDB52F260D3}" destId="{4672EF94-9870-43E7-8448-CE43397FFD3F}" srcOrd="0" destOrd="0" presId="urn:microsoft.com/office/officeart/2008/layout/HorizontalMultiLevelHierarchy"/>
    <dgm:cxn modelId="{62E8367B-4222-46AF-AF9D-EDDE957C2429}" type="presParOf" srcId="{7E0FC50E-7FD9-41BE-9B2A-0E780AB08FED}" destId="{86041D26-954C-40AE-B21D-F4420EC27EAD}" srcOrd="3" destOrd="0" presId="urn:microsoft.com/office/officeart/2008/layout/HorizontalMultiLevelHierarchy"/>
    <dgm:cxn modelId="{76386658-1186-4BBC-BC0F-5268399AF511}" type="presParOf" srcId="{86041D26-954C-40AE-B21D-F4420EC27EAD}" destId="{D032DC64-5822-46C8-9B76-CACB35514625}" srcOrd="0" destOrd="0" presId="urn:microsoft.com/office/officeart/2008/layout/HorizontalMultiLevelHierarchy"/>
    <dgm:cxn modelId="{FC85B6AB-A184-4D22-8678-1D3D010C67F7}" type="presParOf" srcId="{86041D26-954C-40AE-B21D-F4420EC27EAD}" destId="{2AC6599E-66FD-4997-A367-F611FF7967B8}" srcOrd="1" destOrd="0" presId="urn:microsoft.com/office/officeart/2008/layout/HorizontalMultiLevelHierarchy"/>
    <dgm:cxn modelId="{992BFB6C-3691-41CF-9F91-52EE26435482}" type="presParOf" srcId="{7E0FC50E-7FD9-41BE-9B2A-0E780AB08FED}" destId="{BF310DF2-B0DD-471A-B28B-6C2550F8D1DE}" srcOrd="4" destOrd="0" presId="urn:microsoft.com/office/officeart/2008/layout/HorizontalMultiLevelHierarchy"/>
    <dgm:cxn modelId="{9B315205-9FA8-4AD4-8CA1-8665FA9CC761}" type="presParOf" srcId="{BF310DF2-B0DD-471A-B28B-6C2550F8D1DE}" destId="{9B19BBE9-4B53-4CED-822D-AD149FA8B285}" srcOrd="0" destOrd="0" presId="urn:microsoft.com/office/officeart/2008/layout/HorizontalMultiLevelHierarchy"/>
    <dgm:cxn modelId="{B617328C-58F8-4B1B-A292-5E1A500D0FD0}" type="presParOf" srcId="{7E0FC50E-7FD9-41BE-9B2A-0E780AB08FED}" destId="{C7A7D1CD-1EA3-4C80-9867-DFF31815BAD8}" srcOrd="5" destOrd="0" presId="urn:microsoft.com/office/officeart/2008/layout/HorizontalMultiLevelHierarchy"/>
    <dgm:cxn modelId="{9FB5CD08-635A-4487-9781-6C32B85C4F92}" type="presParOf" srcId="{C7A7D1CD-1EA3-4C80-9867-DFF31815BAD8}" destId="{605DB226-66C7-42A4-A09E-0F53AC85CBB4}" srcOrd="0" destOrd="0" presId="urn:microsoft.com/office/officeart/2008/layout/HorizontalMultiLevelHierarchy"/>
    <dgm:cxn modelId="{0F837228-F5DA-42FF-A0F0-59178947308A}" type="presParOf" srcId="{C7A7D1CD-1EA3-4C80-9867-DFF31815BAD8}" destId="{7F929AA5-F0E8-49D7-B3FC-BB2DA2072439}" srcOrd="1" destOrd="0" presId="urn:microsoft.com/office/officeart/2008/layout/HorizontalMultiLevelHierarchy"/>
    <dgm:cxn modelId="{BC602725-4205-4145-99F0-DA2031A7546C}" type="presParOf" srcId="{7E0FC50E-7FD9-41BE-9B2A-0E780AB08FED}" destId="{1FDD3840-0830-488A-B9B5-2C4A3F9009C1}" srcOrd="6" destOrd="0" presId="urn:microsoft.com/office/officeart/2008/layout/HorizontalMultiLevelHierarchy"/>
    <dgm:cxn modelId="{8EA709EE-7774-4892-A90F-64B4F07B94FA}" type="presParOf" srcId="{1FDD3840-0830-488A-B9B5-2C4A3F9009C1}" destId="{136DBA9B-061F-4F57-B35F-F60D7FA89465}" srcOrd="0" destOrd="0" presId="urn:microsoft.com/office/officeart/2008/layout/HorizontalMultiLevelHierarchy"/>
    <dgm:cxn modelId="{8FB51703-1CF3-4D2A-B4EF-12B49A525D6D}" type="presParOf" srcId="{7E0FC50E-7FD9-41BE-9B2A-0E780AB08FED}" destId="{7ABCF091-2AD5-46A7-8CFF-EE1CB5D54058}" srcOrd="7" destOrd="0" presId="urn:microsoft.com/office/officeart/2008/layout/HorizontalMultiLevelHierarchy"/>
    <dgm:cxn modelId="{B949E0C3-E27F-4EBC-A5CF-84FE69504833}" type="presParOf" srcId="{7ABCF091-2AD5-46A7-8CFF-EE1CB5D54058}" destId="{6F9ACCB1-724A-43E0-97F6-C6B8609FBEA7}" srcOrd="0" destOrd="0" presId="urn:microsoft.com/office/officeart/2008/layout/HorizontalMultiLevelHierarchy"/>
    <dgm:cxn modelId="{3633B9F3-F642-4090-AAD0-A1073F2096FA}" type="presParOf" srcId="{7ABCF091-2AD5-46A7-8CFF-EE1CB5D54058}" destId="{0B93E575-25BF-463A-A4F5-9B1B5E3915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a:t>Train with </a:t>
          </a:r>
          <a:r>
            <a:rPr lang="pl-PL" dirty="0" err="1"/>
            <a:t>diffrent</a:t>
          </a:r>
          <a:r>
            <a:rPr lang="pl-PL" dirty="0"/>
            <a:t> </a:t>
          </a:r>
          <a:r>
            <a:rPr lang="pl-PL" dirty="0" err="1"/>
            <a:t>people</a:t>
          </a:r>
          <a:r>
            <a:rPr lang="pl-PL" dirty="0"/>
            <a:t>/</a:t>
          </a:r>
          <a:r>
            <a:rPr lang="pl-PL" dirty="0" err="1"/>
            <a:t>helpers</a:t>
          </a:r>
          <a:endParaRPr lang="pl-PL" dirty="0"/>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Build</a:t>
          </a:r>
          <a:r>
            <a:rPr lang="pl-PL" dirty="0"/>
            <a:t> high </a:t>
          </a:r>
          <a:r>
            <a:rPr lang="pl-PL" dirty="0" err="1"/>
            <a:t>expectations</a:t>
          </a:r>
          <a:r>
            <a:rPr lang="pl-PL" dirty="0"/>
            <a:t> for </a:t>
          </a:r>
          <a:r>
            <a:rPr lang="pl-PL" dirty="0" err="1"/>
            <a:t>people</a:t>
          </a:r>
          <a:r>
            <a:rPr lang="pl-PL" dirty="0"/>
            <a:t> in the dog</a:t>
          </a:r>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Use</a:t>
          </a:r>
          <a:r>
            <a:rPr lang="pl-PL" dirty="0"/>
            <a:t> </a:t>
          </a:r>
          <a:r>
            <a:rPr lang="pl-PL" dirty="0" err="1"/>
            <a:t>your</a:t>
          </a:r>
          <a:r>
            <a:rPr lang="pl-PL" dirty="0"/>
            <a:t> dog </a:t>
          </a:r>
          <a:r>
            <a:rPr lang="pl-PL" dirty="0" err="1"/>
            <a:t>command</a:t>
          </a:r>
          <a:r>
            <a:rPr lang="pl-PL" dirty="0"/>
            <a:t> for „go to </a:t>
          </a:r>
          <a:r>
            <a:rPr lang="pl-PL" dirty="0" err="1"/>
            <a:t>choosen</a:t>
          </a:r>
          <a:r>
            <a:rPr lang="pl-PL" dirty="0"/>
            <a:t> person”</a:t>
          </a:r>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train</a:t>
          </a:r>
          <a:r>
            <a:rPr lang="pl-PL" dirty="0"/>
            <a:t> </a:t>
          </a:r>
          <a:r>
            <a:rPr lang="pl-PL" dirty="0" err="1"/>
            <a:t>train</a:t>
          </a:r>
          <a:r>
            <a:rPr lang="pl-PL" dirty="0"/>
            <a:t> </a:t>
          </a:r>
          <a:r>
            <a:rPr lang="pl-PL" dirty="0" err="1"/>
            <a:t>train</a:t>
          </a:r>
          <a:r>
            <a:rPr lang="pl-PL" dirty="0"/>
            <a:t> </a:t>
          </a:r>
          <a:r>
            <a:rPr lang="pl-PL" dirty="0">
              <a:sym typeface="Wingdings" panose="05000000000000000000" pitchFamily="2" charset="2"/>
            </a:rPr>
            <a:t> </a:t>
          </a:r>
          <a:r>
            <a:rPr lang="pl-PL" dirty="0" err="1">
              <a:sym typeface="Wingdings" panose="05000000000000000000" pitchFamily="2" charset="2"/>
            </a:rPr>
            <a:t>lifelong</a:t>
          </a:r>
          <a:r>
            <a:rPr lang="pl-PL" dirty="0">
              <a:sym typeface="Wingdings" panose="05000000000000000000" pitchFamily="2" charset="2"/>
            </a:rPr>
            <a:t> learning</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would</a:t>
          </a:r>
          <a:r>
            <a:rPr lang="pl-PL" dirty="0"/>
            <a:t> be </a:t>
          </a:r>
          <a:r>
            <a:rPr lang="pl-PL" dirty="0" err="1"/>
            <a:t>harder</a:t>
          </a:r>
          <a:r>
            <a:rPr lang="pl-PL" dirty="0"/>
            <a:t> for the dog to </a:t>
          </a:r>
          <a:r>
            <a:rPr lang="pl-PL" dirty="0" err="1"/>
            <a:t>focus</a:t>
          </a:r>
          <a:r>
            <a:rPr lang="pl-PL" dirty="0"/>
            <a:t> </a:t>
          </a:r>
          <a:r>
            <a:rPr lang="pl-PL" dirty="0" err="1"/>
            <a:t>again</a:t>
          </a:r>
          <a:endParaRPr lang="pl-PL" dirty="0"/>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pl-PL" dirty="0"/>
            <a:t>The dog </a:t>
          </a:r>
          <a:r>
            <a:rPr lang="pl-PL" dirty="0" err="1"/>
            <a:t>can</a:t>
          </a:r>
          <a:r>
            <a:rPr lang="pl-PL" dirty="0"/>
            <a:t> </a:t>
          </a:r>
          <a:r>
            <a:rPr lang="pl-PL" dirty="0" err="1"/>
            <a:t>make</a:t>
          </a:r>
          <a:r>
            <a:rPr lang="pl-PL" dirty="0"/>
            <a:t> </a:t>
          </a:r>
          <a:r>
            <a:rPr lang="pl-PL" dirty="0" err="1"/>
            <a:t>poor</a:t>
          </a:r>
          <a:r>
            <a:rPr lang="pl-PL" dirty="0"/>
            <a:t> </a:t>
          </a:r>
          <a:r>
            <a:rPr lang="pl-PL" dirty="0" err="1"/>
            <a:t>decision</a:t>
          </a:r>
          <a:endParaRPr lang="pl-PL" dirty="0"/>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C09645C0-7643-4FDD-BBCD-7CE5183A9684}">
      <dgm:prSet phldrT="[Tekst]"/>
      <dgm:spPr/>
      <dgm:t>
        <a:bodyPr/>
        <a:lstStyle/>
        <a:p>
          <a:r>
            <a:rPr lang="pl-PL" dirty="0"/>
            <a:t>It </a:t>
          </a:r>
          <a:r>
            <a:rPr lang="pl-PL" dirty="0" err="1"/>
            <a:t>does</a:t>
          </a:r>
          <a:r>
            <a:rPr lang="pl-PL" dirty="0"/>
            <a:t> not </a:t>
          </a:r>
          <a:r>
            <a:rPr lang="pl-PL" dirty="0" err="1"/>
            <a:t>look</a:t>
          </a:r>
          <a:r>
            <a:rPr lang="pl-PL" dirty="0"/>
            <a:t> </a:t>
          </a:r>
          <a:r>
            <a:rPr lang="pl-PL" dirty="0" err="1"/>
            <a:t>good</a:t>
          </a:r>
          <a:r>
            <a:rPr lang="pl-PL" dirty="0"/>
            <a:t> and </a:t>
          </a:r>
          <a:r>
            <a:rPr lang="pl-PL" dirty="0" err="1"/>
            <a:t>proffesional</a:t>
          </a:r>
          <a:endParaRPr lang="pl-PL" dirty="0"/>
        </a:p>
      </dgm:t>
    </dgm:pt>
    <dgm:pt modelId="{3BCE3E78-5147-4366-9C94-6305B98727E8}" type="parTrans" cxnId="{8CF0EED4-A590-4BC1-8A73-26D70D403E3B}">
      <dgm:prSet/>
      <dgm:spPr/>
      <dgm:t>
        <a:bodyPr/>
        <a:lstStyle/>
        <a:p>
          <a:endParaRPr lang="pl-PL"/>
        </a:p>
      </dgm:t>
    </dgm:pt>
    <dgm:pt modelId="{0840CBFE-3EB0-41F1-B051-31D534E52010}" type="sibTrans" cxnId="{8CF0EED4-A590-4BC1-8A73-26D70D403E3B}">
      <dgm:prSet/>
      <dgm:spPr/>
      <dgm:t>
        <a:bodyPr/>
        <a:lstStyle/>
        <a:p>
          <a:endParaRPr lang="pl-PL"/>
        </a:p>
      </dgm:t>
    </dgm:pt>
    <dgm:pt modelId="{AC148298-F0A2-467C-99D2-F8CD93CF2956}">
      <dgm:prSet phldrT="[Tekst]"/>
      <dgm:spPr/>
      <dgm:t>
        <a:bodyPr/>
        <a:lstStyle/>
        <a:p>
          <a:r>
            <a:rPr lang="pl-PL" dirty="0"/>
            <a:t>It </a:t>
          </a:r>
          <a:r>
            <a:rPr lang="pl-PL" dirty="0" err="1"/>
            <a:t>may</a:t>
          </a:r>
          <a:r>
            <a:rPr lang="pl-PL" dirty="0"/>
            <a:t> be </a:t>
          </a:r>
          <a:r>
            <a:rPr lang="pl-PL" dirty="0" err="1"/>
            <a:t>dangerous</a:t>
          </a:r>
          <a:r>
            <a:rPr lang="pl-PL" dirty="0"/>
            <a:t> for the dog</a:t>
          </a:r>
        </a:p>
      </dgm:t>
    </dgm:pt>
    <dgm:pt modelId="{C86F7CE8-F468-40C5-87B7-A903670C15C0}" type="parTrans" cxnId="{52CA43DE-5A9B-4F64-AB3A-5FBC93DD698F}">
      <dgm:prSet/>
      <dgm:spPr/>
      <dgm:t>
        <a:bodyPr/>
        <a:lstStyle/>
        <a:p>
          <a:endParaRPr lang="pl-PL"/>
        </a:p>
      </dgm:t>
    </dgm:pt>
    <dgm:pt modelId="{4F98C81E-6E24-4DBA-8DA7-02B2178241DC}" type="sibTrans" cxnId="{52CA43DE-5A9B-4F64-AB3A-5FBC93DD698F}">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F9C70636-5CB0-4013-BF77-F8E63814A33A}" type="pres">
      <dgm:prSet presAssocID="{C86F7CE8-F468-40C5-87B7-A903670C15C0}" presName="conn2-1" presStyleLbl="parChTrans1D2" presStyleIdx="0" presStyleCnt="4"/>
      <dgm:spPr/>
      <dgm:t>
        <a:bodyPr/>
        <a:lstStyle/>
        <a:p>
          <a:endParaRPr lang="pl-PL"/>
        </a:p>
      </dgm:t>
    </dgm:pt>
    <dgm:pt modelId="{4C4BBEEF-AC3E-455A-8036-555FDA847EBF}" type="pres">
      <dgm:prSet presAssocID="{C86F7CE8-F468-40C5-87B7-A903670C15C0}" presName="connTx" presStyleLbl="parChTrans1D2" presStyleIdx="0" presStyleCnt="4"/>
      <dgm:spPr/>
      <dgm:t>
        <a:bodyPr/>
        <a:lstStyle/>
        <a:p>
          <a:endParaRPr lang="pl-PL"/>
        </a:p>
      </dgm:t>
    </dgm:pt>
    <dgm:pt modelId="{F4D5693F-885F-47A0-9CA1-A37B07D71419}" type="pres">
      <dgm:prSet presAssocID="{AC148298-F0A2-467C-99D2-F8CD93CF2956}" presName="root2" presStyleCnt="0"/>
      <dgm:spPr/>
    </dgm:pt>
    <dgm:pt modelId="{EDF9A308-3BD0-448C-9395-8F11E12326AB}" type="pres">
      <dgm:prSet presAssocID="{AC148298-F0A2-467C-99D2-F8CD93CF2956}" presName="LevelTwoTextNode" presStyleLbl="node2" presStyleIdx="0" presStyleCnt="4">
        <dgm:presLayoutVars>
          <dgm:chPref val="3"/>
        </dgm:presLayoutVars>
      </dgm:prSet>
      <dgm:spPr/>
      <dgm:t>
        <a:bodyPr/>
        <a:lstStyle/>
        <a:p>
          <a:endParaRPr lang="pl-PL"/>
        </a:p>
      </dgm:t>
    </dgm:pt>
    <dgm:pt modelId="{E4E0C77A-B94D-40F1-A7A3-086567EA1D2C}" type="pres">
      <dgm:prSet presAssocID="{AC148298-F0A2-467C-99D2-F8CD93CF2956}" presName="level3hierChild" presStyleCnt="0"/>
      <dgm:spPr/>
    </dgm:pt>
    <dgm:pt modelId="{2E25C8FB-EA87-4C9C-A781-FF305E63CCB9}" type="pres">
      <dgm:prSet presAssocID="{D0161569-2A17-4290-8B23-F9138AF743A5}" presName="conn2-1" presStyleLbl="parChTrans1D2" presStyleIdx="1" presStyleCnt="4"/>
      <dgm:spPr/>
      <dgm:t>
        <a:bodyPr/>
        <a:lstStyle/>
        <a:p>
          <a:endParaRPr lang="pl-PL"/>
        </a:p>
      </dgm:t>
    </dgm:pt>
    <dgm:pt modelId="{5B583457-3297-42D6-A110-EC3E9A6B8D80}" type="pres">
      <dgm:prSet presAssocID="{D0161569-2A17-4290-8B23-F9138AF743A5}" presName="connTx" presStyleLbl="parChTrans1D2" presStyleIdx="1"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1"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D23424B2-9107-47A8-8F4D-DFF8910DA33C}" type="pres">
      <dgm:prSet presAssocID="{87F598FC-BDBB-4EBE-89D3-AE0C56F5607D}" presName="conn2-1" presStyleLbl="parChTrans1D2" presStyleIdx="2" presStyleCnt="4"/>
      <dgm:spPr/>
      <dgm:t>
        <a:bodyPr/>
        <a:lstStyle/>
        <a:p>
          <a:endParaRPr lang="pl-PL"/>
        </a:p>
      </dgm:t>
    </dgm:pt>
    <dgm:pt modelId="{2BA13C6A-2131-4D8D-847A-E809436D4330}" type="pres">
      <dgm:prSet presAssocID="{87F598FC-BDBB-4EBE-89D3-AE0C56F5607D}" presName="connTx" presStyleLbl="parChTrans1D2" presStyleIdx="2"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2"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 modelId="{E1E0E494-2B62-48B7-9836-03016056C2A0}" type="pres">
      <dgm:prSet presAssocID="{3BCE3E78-5147-4366-9C94-6305B98727E8}" presName="conn2-1" presStyleLbl="parChTrans1D2" presStyleIdx="3" presStyleCnt="4"/>
      <dgm:spPr/>
      <dgm:t>
        <a:bodyPr/>
        <a:lstStyle/>
        <a:p>
          <a:endParaRPr lang="pl-PL"/>
        </a:p>
      </dgm:t>
    </dgm:pt>
    <dgm:pt modelId="{206DE856-AB37-450F-BD57-D79343ECD959}" type="pres">
      <dgm:prSet presAssocID="{3BCE3E78-5147-4366-9C94-6305B98727E8}" presName="connTx" presStyleLbl="parChTrans1D2" presStyleIdx="3" presStyleCnt="4"/>
      <dgm:spPr/>
      <dgm:t>
        <a:bodyPr/>
        <a:lstStyle/>
        <a:p>
          <a:endParaRPr lang="pl-PL"/>
        </a:p>
      </dgm:t>
    </dgm:pt>
    <dgm:pt modelId="{BD216236-BF02-4E0F-B97E-EE9A4F5AB2C3}" type="pres">
      <dgm:prSet presAssocID="{C09645C0-7643-4FDD-BBCD-7CE5183A9684}" presName="root2" presStyleCnt="0"/>
      <dgm:spPr/>
    </dgm:pt>
    <dgm:pt modelId="{2870B8B2-B09E-4689-A558-799E4363481C}" type="pres">
      <dgm:prSet presAssocID="{C09645C0-7643-4FDD-BBCD-7CE5183A9684}" presName="LevelTwoTextNode" presStyleLbl="node2" presStyleIdx="3" presStyleCnt="4">
        <dgm:presLayoutVars>
          <dgm:chPref val="3"/>
        </dgm:presLayoutVars>
      </dgm:prSet>
      <dgm:spPr/>
      <dgm:t>
        <a:bodyPr/>
        <a:lstStyle/>
        <a:p>
          <a:endParaRPr lang="pl-PL"/>
        </a:p>
      </dgm:t>
    </dgm:pt>
    <dgm:pt modelId="{6590CA96-C276-48E2-9859-DBE0D09FB5FD}" type="pres">
      <dgm:prSet presAssocID="{C09645C0-7643-4FDD-BBCD-7CE5183A9684}" presName="level3hierChild" presStyleCnt="0"/>
      <dgm:spPr/>
    </dgm:pt>
  </dgm:ptLst>
  <dgm:cxnLst>
    <dgm:cxn modelId="{B44B3C90-DF7F-4880-9453-1CF6D6E2A72D}" type="presOf" srcId="{C09645C0-7643-4FDD-BBCD-7CE5183A9684}" destId="{2870B8B2-B09E-4689-A558-799E4363481C}" srcOrd="0"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8CF0EED4-A590-4BC1-8A73-26D70D403E3B}" srcId="{FA4C5C6E-47FD-4770-B9ED-83393E71EFE8}" destId="{C09645C0-7643-4FDD-BBCD-7CE5183A9684}" srcOrd="3" destOrd="0" parTransId="{3BCE3E78-5147-4366-9C94-6305B98727E8}" sibTransId="{0840CBFE-3EB0-41F1-B051-31D534E52010}"/>
    <dgm:cxn modelId="{D873549B-35C6-4421-A367-7F972FF50508}" srcId="{90B56226-D9D8-4B31-8FD1-A11448C4BF8E}" destId="{FA4C5C6E-47FD-4770-B9ED-83393E71EFE8}" srcOrd="0" destOrd="0" parTransId="{7FB9D8BE-E59D-4D1F-B3CA-871F4A5DA090}" sibTransId="{5C6BA421-56A2-4DA0-8EDA-3CFE02484939}"/>
    <dgm:cxn modelId="{B7FE618A-A795-4366-BE31-B88478DD7251}" type="presOf" srcId="{3BCE3E78-5147-4366-9C94-6305B98727E8}" destId="{E1E0E494-2B62-48B7-9836-03016056C2A0}" srcOrd="0" destOrd="0" presId="urn:microsoft.com/office/officeart/2008/layout/HorizontalMultiLevelHierarchy"/>
    <dgm:cxn modelId="{86ABA934-FE9C-403E-9CCD-3524D5C3EA19}" srcId="{FA4C5C6E-47FD-4770-B9ED-83393E71EFE8}" destId="{06B2A5F1-299F-42FF-9C82-0019CEAFF2D5}" srcOrd="2"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0A1D421B-2C6C-481C-BF0C-277978A743D7}" type="presOf" srcId="{C86F7CE8-F468-40C5-87B7-A903670C15C0}" destId="{F9C70636-5CB0-4013-BF77-F8E63814A33A}" srcOrd="0" destOrd="0" presId="urn:microsoft.com/office/officeart/2008/layout/HorizontalMultiLevelHierarchy"/>
    <dgm:cxn modelId="{C6D30F95-244C-4C2C-A255-E81268C10BCC}" type="presOf" srcId="{3BCE3E78-5147-4366-9C94-6305B98727E8}" destId="{206DE856-AB37-450F-BD57-D79343ECD959}" srcOrd="1" destOrd="0" presId="urn:microsoft.com/office/officeart/2008/layout/HorizontalMultiLevelHierarchy"/>
    <dgm:cxn modelId="{316641B5-FB7F-4935-BA49-E5A92B052889}" srcId="{FA4C5C6E-47FD-4770-B9ED-83393E71EFE8}" destId="{F168457F-5108-43BF-8DC9-6DCD649762D1}" srcOrd="1" destOrd="0" parTransId="{D0161569-2A17-4290-8B23-F9138AF743A5}" sibTransId="{24A492FF-A1F8-4F69-97F7-34F87218F063}"/>
    <dgm:cxn modelId="{52CA43DE-5A9B-4F64-AB3A-5FBC93DD698F}" srcId="{FA4C5C6E-47FD-4770-B9ED-83393E71EFE8}" destId="{AC148298-F0A2-467C-99D2-F8CD93CF2956}" srcOrd="0" destOrd="0" parTransId="{C86F7CE8-F468-40C5-87B7-A903670C15C0}" sibTransId="{4F98C81E-6E24-4DBA-8DA7-02B2178241DC}"/>
    <dgm:cxn modelId="{9D00ACCF-875B-45C2-9F72-9579A8206879}" type="presOf" srcId="{AC148298-F0A2-467C-99D2-F8CD93CF2956}" destId="{EDF9A308-3BD0-448C-9395-8F11E12326AB}" srcOrd="0" destOrd="0" presId="urn:microsoft.com/office/officeart/2008/layout/HorizontalMultiLevelHierarchy"/>
    <dgm:cxn modelId="{BBBE59FC-2D2A-48A9-854E-3FCECE1BBD1B}" type="presOf" srcId="{87F598FC-BDBB-4EBE-89D3-AE0C56F5607D}" destId="{2BA13C6A-2131-4D8D-847A-E809436D4330}"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B51ADE2-E3BA-46E1-8690-B57DC6A0773E}" type="presOf" srcId="{C86F7CE8-F468-40C5-87B7-A903670C15C0}" destId="{4C4BBEEF-AC3E-455A-8036-555FDA847EBF}" srcOrd="1"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42F685BD-84CA-486B-8FD2-037142F0FE3A}" type="presParOf" srcId="{7E0FC50E-7FD9-41BE-9B2A-0E780AB08FED}" destId="{F9C70636-5CB0-4013-BF77-F8E63814A33A}" srcOrd="0" destOrd="0" presId="urn:microsoft.com/office/officeart/2008/layout/HorizontalMultiLevelHierarchy"/>
    <dgm:cxn modelId="{C4D2D343-3266-4CBB-BCF9-E981B8CB57A1}" type="presParOf" srcId="{F9C70636-5CB0-4013-BF77-F8E63814A33A}" destId="{4C4BBEEF-AC3E-455A-8036-555FDA847EBF}" srcOrd="0" destOrd="0" presId="urn:microsoft.com/office/officeart/2008/layout/HorizontalMultiLevelHierarchy"/>
    <dgm:cxn modelId="{FB1328FA-0981-4B7A-B334-0EC6D3606F80}" type="presParOf" srcId="{7E0FC50E-7FD9-41BE-9B2A-0E780AB08FED}" destId="{F4D5693F-885F-47A0-9CA1-A37B07D71419}" srcOrd="1" destOrd="0" presId="urn:microsoft.com/office/officeart/2008/layout/HorizontalMultiLevelHierarchy"/>
    <dgm:cxn modelId="{FED15CC4-C034-4D36-84D4-E00F3C015E6F}" type="presParOf" srcId="{F4D5693F-885F-47A0-9CA1-A37B07D71419}" destId="{EDF9A308-3BD0-448C-9395-8F11E12326AB}" srcOrd="0" destOrd="0" presId="urn:microsoft.com/office/officeart/2008/layout/HorizontalMultiLevelHierarchy"/>
    <dgm:cxn modelId="{930705EE-C547-4C46-A902-23B89621EC4B}" type="presParOf" srcId="{F4D5693F-885F-47A0-9CA1-A37B07D71419}" destId="{E4E0C77A-B94D-40F1-A7A3-086567EA1D2C}" srcOrd="1" destOrd="0" presId="urn:microsoft.com/office/officeart/2008/layout/HorizontalMultiLevelHierarchy"/>
    <dgm:cxn modelId="{28EFC5C9-6470-4973-86D8-CBE0B67E8F5E}" type="presParOf" srcId="{7E0FC50E-7FD9-41BE-9B2A-0E780AB08FED}" destId="{2E25C8FB-EA87-4C9C-A781-FF305E63CCB9}" srcOrd="2"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3"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0C6A42C3-3338-4249-ADBC-80BFAD57A6F1}" type="presParOf" srcId="{7E0FC50E-7FD9-41BE-9B2A-0E780AB08FED}" destId="{D23424B2-9107-47A8-8F4D-DFF8910DA33C}" srcOrd="4"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5"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 modelId="{1E89E8BC-ED4E-47F0-A0A5-FC54E540B453}" type="presParOf" srcId="{7E0FC50E-7FD9-41BE-9B2A-0E780AB08FED}" destId="{E1E0E494-2B62-48B7-9836-03016056C2A0}" srcOrd="6" destOrd="0" presId="urn:microsoft.com/office/officeart/2008/layout/HorizontalMultiLevelHierarchy"/>
    <dgm:cxn modelId="{BA5652BC-A98D-4286-85A1-2DCF64922673}" type="presParOf" srcId="{E1E0E494-2B62-48B7-9836-03016056C2A0}" destId="{206DE856-AB37-450F-BD57-D79343ECD959}" srcOrd="0" destOrd="0" presId="urn:microsoft.com/office/officeart/2008/layout/HorizontalMultiLevelHierarchy"/>
    <dgm:cxn modelId="{11CCD1E1-D00F-4745-832F-18BECF6BA625}" type="presParOf" srcId="{7E0FC50E-7FD9-41BE-9B2A-0E780AB08FED}" destId="{BD216236-BF02-4E0F-B97E-EE9A4F5AB2C3}" srcOrd="7" destOrd="0" presId="urn:microsoft.com/office/officeart/2008/layout/HorizontalMultiLevelHierarchy"/>
    <dgm:cxn modelId="{849FC3E1-424A-4CF3-B2F7-571CD5877620}" type="presParOf" srcId="{BD216236-BF02-4E0F-B97E-EE9A4F5AB2C3}" destId="{2870B8B2-B09E-4689-A558-799E4363481C}" srcOrd="0" destOrd="0" presId="urn:microsoft.com/office/officeart/2008/layout/HorizontalMultiLevelHierarchy"/>
    <dgm:cxn modelId="{1D6DCDCB-342B-4DA4-9169-15C3BC9A069F}" type="presParOf" srcId="{BD216236-BF02-4E0F-B97E-EE9A4F5AB2C3}" destId="{6590CA96-C276-48E2-9859-DBE0D09FB5F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err="1"/>
            <a:t>Use</a:t>
          </a:r>
          <a:r>
            <a:rPr lang="pl-PL" dirty="0"/>
            <a:t> a </a:t>
          </a:r>
          <a:r>
            <a:rPr lang="pl-PL" dirty="0" err="1"/>
            <a:t>blanket</a:t>
          </a:r>
          <a:r>
            <a:rPr lang="pl-PL" dirty="0"/>
            <a:t> to </a:t>
          </a:r>
          <a:r>
            <a:rPr lang="pl-PL" dirty="0" err="1"/>
            <a:t>rest</a:t>
          </a:r>
          <a:r>
            <a:rPr lang="pl-PL" dirty="0"/>
            <a:t> the dog </a:t>
          </a:r>
          <a:r>
            <a:rPr lang="pl-PL" dirty="0" err="1"/>
            <a:t>while</a:t>
          </a:r>
          <a:r>
            <a:rPr lang="pl-PL" dirty="0"/>
            <a:t> </a:t>
          </a:r>
          <a:r>
            <a:rPr lang="pl-PL" dirty="0" err="1"/>
            <a:t>you</a:t>
          </a:r>
          <a:r>
            <a:rPr lang="pl-PL" dirty="0"/>
            <a:t> </a:t>
          </a:r>
          <a:r>
            <a:rPr lang="pl-PL" dirty="0" err="1"/>
            <a:t>are</a:t>
          </a:r>
          <a:r>
            <a:rPr lang="pl-PL" dirty="0"/>
            <a:t> </a:t>
          </a:r>
          <a:r>
            <a:rPr lang="pl-PL" dirty="0" err="1"/>
            <a:t>busy</a:t>
          </a:r>
          <a:endParaRPr lang="pl-PL" dirty="0"/>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a:t>Train on </a:t>
          </a:r>
          <a:r>
            <a:rPr lang="pl-PL" dirty="0" err="1"/>
            <a:t>resting</a:t>
          </a:r>
          <a:r>
            <a:rPr lang="pl-PL" dirty="0"/>
            <a:t> in </a:t>
          </a:r>
          <a:r>
            <a:rPr lang="pl-PL" dirty="0" err="1"/>
            <a:t>different</a:t>
          </a:r>
          <a:r>
            <a:rPr lang="pl-PL" dirty="0"/>
            <a:t> </a:t>
          </a:r>
          <a:r>
            <a:rPr lang="pl-PL" dirty="0" err="1"/>
            <a:t>situations</a:t>
          </a:r>
          <a:r>
            <a:rPr lang="pl-PL" dirty="0"/>
            <a:t> and </a:t>
          </a:r>
          <a:r>
            <a:rPr lang="pl-PL" dirty="0" err="1"/>
            <a:t>distractions</a:t>
          </a:r>
          <a:endParaRPr lang="pl-PL" dirty="0"/>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Remember</a:t>
          </a:r>
          <a:r>
            <a:rPr lang="pl-PL" dirty="0"/>
            <a:t> </a:t>
          </a:r>
          <a:r>
            <a:rPr lang="pl-PL" dirty="0" err="1"/>
            <a:t>about</a:t>
          </a:r>
          <a:r>
            <a:rPr lang="pl-PL" dirty="0"/>
            <a:t> </a:t>
          </a:r>
          <a:r>
            <a:rPr lang="pl-PL" dirty="0" err="1"/>
            <a:t>building</a:t>
          </a:r>
          <a:r>
            <a:rPr lang="pl-PL" dirty="0"/>
            <a:t> a </a:t>
          </a:r>
          <a:r>
            <a:rPr lang="pl-PL" dirty="0" err="1"/>
            <a:t>valiue</a:t>
          </a:r>
          <a:r>
            <a:rPr lang="pl-PL" dirty="0"/>
            <a:t> for the </a:t>
          </a:r>
          <a:r>
            <a:rPr lang="pl-PL"/>
            <a:t>blanket</a:t>
          </a:r>
          <a:endParaRPr lang="pl-PL" dirty="0"/>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train</a:t>
          </a:r>
          <a:r>
            <a:rPr lang="pl-PL" dirty="0"/>
            <a:t> </a:t>
          </a:r>
          <a:r>
            <a:rPr lang="pl-PL" dirty="0" err="1"/>
            <a:t>train</a:t>
          </a:r>
          <a:r>
            <a:rPr lang="pl-PL" dirty="0"/>
            <a:t> </a:t>
          </a:r>
          <a:r>
            <a:rPr lang="pl-PL" dirty="0" err="1"/>
            <a:t>train</a:t>
          </a:r>
          <a:r>
            <a:rPr lang="pl-PL" dirty="0"/>
            <a:t> </a:t>
          </a:r>
          <a:r>
            <a:rPr lang="pl-PL" dirty="0">
              <a:sym typeface="Wingdings" panose="05000000000000000000" pitchFamily="2" charset="2"/>
            </a:rPr>
            <a:t> </a:t>
          </a:r>
          <a:r>
            <a:rPr lang="pl-PL" dirty="0" err="1">
              <a:sym typeface="Wingdings" panose="05000000000000000000" pitchFamily="2" charset="2"/>
            </a:rPr>
            <a:t>lifelong</a:t>
          </a:r>
          <a:r>
            <a:rPr lang="pl-PL" dirty="0">
              <a:sym typeface="Wingdings" panose="05000000000000000000" pitchFamily="2" charset="2"/>
            </a:rPr>
            <a:t> learning</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is</a:t>
          </a:r>
          <a:r>
            <a:rPr lang="pl-PL" dirty="0"/>
            <a:t> much </a:t>
          </a:r>
          <a:r>
            <a:rPr lang="pl-PL" dirty="0" err="1"/>
            <a:t>harder</a:t>
          </a:r>
          <a:r>
            <a:rPr lang="pl-PL" dirty="0"/>
            <a:t> to </a:t>
          </a:r>
          <a:r>
            <a:rPr lang="pl-PL" dirty="0" err="1"/>
            <a:t>focus</a:t>
          </a:r>
          <a:r>
            <a:rPr lang="pl-PL" dirty="0"/>
            <a:t> with high </a:t>
          </a:r>
          <a:r>
            <a:rPr lang="pl-PL" dirty="0" err="1"/>
            <a:t>arrousal</a:t>
          </a:r>
          <a:endParaRPr lang="pl-PL" dirty="0"/>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pl-PL" dirty="0" err="1"/>
            <a:t>Patients</a:t>
          </a:r>
          <a:r>
            <a:rPr lang="pl-PL" dirty="0"/>
            <a:t> </a:t>
          </a:r>
          <a:r>
            <a:rPr lang="pl-PL" dirty="0" err="1"/>
            <a:t>could</a:t>
          </a:r>
          <a:r>
            <a:rPr lang="pl-PL" dirty="0"/>
            <a:t> be </a:t>
          </a:r>
          <a:r>
            <a:rPr lang="pl-PL" dirty="0" err="1"/>
            <a:t>scared</a:t>
          </a:r>
          <a:endParaRPr lang="pl-PL" dirty="0"/>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C09645C0-7643-4FDD-BBCD-7CE5183A9684}">
      <dgm:prSet phldrT="[Tekst]"/>
      <dgm:spPr/>
      <dgm:t>
        <a:bodyPr/>
        <a:lstStyle/>
        <a:p>
          <a:r>
            <a:rPr lang="pl-PL" dirty="0"/>
            <a:t>The dog </a:t>
          </a:r>
          <a:r>
            <a:rPr lang="pl-PL" dirty="0" err="1"/>
            <a:t>does</a:t>
          </a:r>
          <a:r>
            <a:rPr lang="pl-PL" dirty="0"/>
            <a:t> not </a:t>
          </a:r>
          <a:r>
            <a:rPr lang="pl-PL" dirty="0" err="1"/>
            <a:t>look</a:t>
          </a:r>
          <a:r>
            <a:rPr lang="pl-PL" dirty="0"/>
            <a:t> „nice and </a:t>
          </a:r>
          <a:r>
            <a:rPr lang="pl-PL" dirty="0" err="1"/>
            <a:t>safe</a:t>
          </a:r>
          <a:r>
            <a:rPr lang="pl-PL" dirty="0"/>
            <a:t>”</a:t>
          </a:r>
        </a:p>
      </dgm:t>
    </dgm:pt>
    <dgm:pt modelId="{3BCE3E78-5147-4366-9C94-6305B98727E8}" type="parTrans" cxnId="{8CF0EED4-A590-4BC1-8A73-26D70D403E3B}">
      <dgm:prSet/>
      <dgm:spPr/>
      <dgm:t>
        <a:bodyPr/>
        <a:lstStyle/>
        <a:p>
          <a:endParaRPr lang="pl-PL"/>
        </a:p>
      </dgm:t>
    </dgm:pt>
    <dgm:pt modelId="{0840CBFE-3EB0-41F1-B051-31D534E52010}" type="sibTrans" cxnId="{8CF0EED4-A590-4BC1-8A73-26D70D403E3B}">
      <dgm:prSet/>
      <dgm:spPr/>
      <dgm:t>
        <a:bodyPr/>
        <a:lstStyle/>
        <a:p>
          <a:endParaRPr lang="pl-PL"/>
        </a:p>
      </dgm:t>
    </dgm:pt>
    <dgm:pt modelId="{AC148298-F0A2-467C-99D2-F8CD93CF2956}">
      <dgm:prSet phldrT="[Tekst]"/>
      <dgm:spPr/>
      <dgm:t>
        <a:bodyPr/>
        <a:lstStyle/>
        <a:p>
          <a:r>
            <a:rPr lang="pl-PL" dirty="0"/>
            <a:t>The dog </a:t>
          </a:r>
          <a:r>
            <a:rPr lang="pl-PL" dirty="0" err="1"/>
            <a:t>will</a:t>
          </a:r>
          <a:r>
            <a:rPr lang="pl-PL" dirty="0"/>
            <a:t> be </a:t>
          </a:r>
          <a:r>
            <a:rPr lang="pl-PL" dirty="0" err="1"/>
            <a:t>tired</a:t>
          </a:r>
          <a:r>
            <a:rPr lang="pl-PL" dirty="0"/>
            <a:t> </a:t>
          </a:r>
          <a:r>
            <a:rPr lang="pl-PL" dirty="0" err="1"/>
            <a:t>very</a:t>
          </a:r>
          <a:r>
            <a:rPr lang="pl-PL" dirty="0"/>
            <a:t> fast</a:t>
          </a:r>
        </a:p>
      </dgm:t>
    </dgm:pt>
    <dgm:pt modelId="{C86F7CE8-F468-40C5-87B7-A903670C15C0}" type="parTrans" cxnId="{52CA43DE-5A9B-4F64-AB3A-5FBC93DD698F}">
      <dgm:prSet/>
      <dgm:spPr/>
      <dgm:t>
        <a:bodyPr/>
        <a:lstStyle/>
        <a:p>
          <a:endParaRPr lang="pl-PL"/>
        </a:p>
      </dgm:t>
    </dgm:pt>
    <dgm:pt modelId="{4F98C81E-6E24-4DBA-8DA7-02B2178241DC}" type="sibTrans" cxnId="{52CA43DE-5A9B-4F64-AB3A-5FBC93DD698F}">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F9C70636-5CB0-4013-BF77-F8E63814A33A}" type="pres">
      <dgm:prSet presAssocID="{C86F7CE8-F468-40C5-87B7-A903670C15C0}" presName="conn2-1" presStyleLbl="parChTrans1D2" presStyleIdx="0" presStyleCnt="4"/>
      <dgm:spPr/>
      <dgm:t>
        <a:bodyPr/>
        <a:lstStyle/>
        <a:p>
          <a:endParaRPr lang="pl-PL"/>
        </a:p>
      </dgm:t>
    </dgm:pt>
    <dgm:pt modelId="{4C4BBEEF-AC3E-455A-8036-555FDA847EBF}" type="pres">
      <dgm:prSet presAssocID="{C86F7CE8-F468-40C5-87B7-A903670C15C0}" presName="connTx" presStyleLbl="parChTrans1D2" presStyleIdx="0" presStyleCnt="4"/>
      <dgm:spPr/>
      <dgm:t>
        <a:bodyPr/>
        <a:lstStyle/>
        <a:p>
          <a:endParaRPr lang="pl-PL"/>
        </a:p>
      </dgm:t>
    </dgm:pt>
    <dgm:pt modelId="{F4D5693F-885F-47A0-9CA1-A37B07D71419}" type="pres">
      <dgm:prSet presAssocID="{AC148298-F0A2-467C-99D2-F8CD93CF2956}" presName="root2" presStyleCnt="0"/>
      <dgm:spPr/>
    </dgm:pt>
    <dgm:pt modelId="{EDF9A308-3BD0-448C-9395-8F11E12326AB}" type="pres">
      <dgm:prSet presAssocID="{AC148298-F0A2-467C-99D2-F8CD93CF2956}" presName="LevelTwoTextNode" presStyleLbl="node2" presStyleIdx="0" presStyleCnt="4">
        <dgm:presLayoutVars>
          <dgm:chPref val="3"/>
        </dgm:presLayoutVars>
      </dgm:prSet>
      <dgm:spPr/>
      <dgm:t>
        <a:bodyPr/>
        <a:lstStyle/>
        <a:p>
          <a:endParaRPr lang="pl-PL"/>
        </a:p>
      </dgm:t>
    </dgm:pt>
    <dgm:pt modelId="{E4E0C77A-B94D-40F1-A7A3-086567EA1D2C}" type="pres">
      <dgm:prSet presAssocID="{AC148298-F0A2-467C-99D2-F8CD93CF2956}" presName="level3hierChild" presStyleCnt="0"/>
      <dgm:spPr/>
    </dgm:pt>
    <dgm:pt modelId="{2E25C8FB-EA87-4C9C-A781-FF305E63CCB9}" type="pres">
      <dgm:prSet presAssocID="{D0161569-2A17-4290-8B23-F9138AF743A5}" presName="conn2-1" presStyleLbl="parChTrans1D2" presStyleIdx="1" presStyleCnt="4"/>
      <dgm:spPr/>
      <dgm:t>
        <a:bodyPr/>
        <a:lstStyle/>
        <a:p>
          <a:endParaRPr lang="pl-PL"/>
        </a:p>
      </dgm:t>
    </dgm:pt>
    <dgm:pt modelId="{5B583457-3297-42D6-A110-EC3E9A6B8D80}" type="pres">
      <dgm:prSet presAssocID="{D0161569-2A17-4290-8B23-F9138AF743A5}" presName="connTx" presStyleLbl="parChTrans1D2" presStyleIdx="1"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1"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D23424B2-9107-47A8-8F4D-DFF8910DA33C}" type="pres">
      <dgm:prSet presAssocID="{87F598FC-BDBB-4EBE-89D3-AE0C56F5607D}" presName="conn2-1" presStyleLbl="parChTrans1D2" presStyleIdx="2" presStyleCnt="4"/>
      <dgm:spPr/>
      <dgm:t>
        <a:bodyPr/>
        <a:lstStyle/>
        <a:p>
          <a:endParaRPr lang="pl-PL"/>
        </a:p>
      </dgm:t>
    </dgm:pt>
    <dgm:pt modelId="{2BA13C6A-2131-4D8D-847A-E809436D4330}" type="pres">
      <dgm:prSet presAssocID="{87F598FC-BDBB-4EBE-89D3-AE0C56F5607D}" presName="connTx" presStyleLbl="parChTrans1D2" presStyleIdx="2"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2"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 modelId="{E1E0E494-2B62-48B7-9836-03016056C2A0}" type="pres">
      <dgm:prSet presAssocID="{3BCE3E78-5147-4366-9C94-6305B98727E8}" presName="conn2-1" presStyleLbl="parChTrans1D2" presStyleIdx="3" presStyleCnt="4"/>
      <dgm:spPr/>
      <dgm:t>
        <a:bodyPr/>
        <a:lstStyle/>
        <a:p>
          <a:endParaRPr lang="pl-PL"/>
        </a:p>
      </dgm:t>
    </dgm:pt>
    <dgm:pt modelId="{206DE856-AB37-450F-BD57-D79343ECD959}" type="pres">
      <dgm:prSet presAssocID="{3BCE3E78-5147-4366-9C94-6305B98727E8}" presName="connTx" presStyleLbl="parChTrans1D2" presStyleIdx="3" presStyleCnt="4"/>
      <dgm:spPr/>
      <dgm:t>
        <a:bodyPr/>
        <a:lstStyle/>
        <a:p>
          <a:endParaRPr lang="pl-PL"/>
        </a:p>
      </dgm:t>
    </dgm:pt>
    <dgm:pt modelId="{BD216236-BF02-4E0F-B97E-EE9A4F5AB2C3}" type="pres">
      <dgm:prSet presAssocID="{C09645C0-7643-4FDD-BBCD-7CE5183A9684}" presName="root2" presStyleCnt="0"/>
      <dgm:spPr/>
    </dgm:pt>
    <dgm:pt modelId="{2870B8B2-B09E-4689-A558-799E4363481C}" type="pres">
      <dgm:prSet presAssocID="{C09645C0-7643-4FDD-BBCD-7CE5183A9684}" presName="LevelTwoTextNode" presStyleLbl="node2" presStyleIdx="3" presStyleCnt="4">
        <dgm:presLayoutVars>
          <dgm:chPref val="3"/>
        </dgm:presLayoutVars>
      </dgm:prSet>
      <dgm:spPr/>
      <dgm:t>
        <a:bodyPr/>
        <a:lstStyle/>
        <a:p>
          <a:endParaRPr lang="pl-PL"/>
        </a:p>
      </dgm:t>
    </dgm:pt>
    <dgm:pt modelId="{6590CA96-C276-48E2-9859-DBE0D09FB5FD}" type="pres">
      <dgm:prSet presAssocID="{C09645C0-7643-4FDD-BBCD-7CE5183A9684}" presName="level3hierChild" presStyleCnt="0"/>
      <dgm:spPr/>
    </dgm:pt>
  </dgm:ptLst>
  <dgm:cxnLst>
    <dgm:cxn modelId="{B44B3C90-DF7F-4880-9453-1CF6D6E2A72D}" type="presOf" srcId="{C09645C0-7643-4FDD-BBCD-7CE5183A9684}" destId="{2870B8B2-B09E-4689-A558-799E4363481C}" srcOrd="0"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8CF0EED4-A590-4BC1-8A73-26D70D403E3B}" srcId="{FA4C5C6E-47FD-4770-B9ED-83393E71EFE8}" destId="{C09645C0-7643-4FDD-BBCD-7CE5183A9684}" srcOrd="3" destOrd="0" parTransId="{3BCE3E78-5147-4366-9C94-6305B98727E8}" sibTransId="{0840CBFE-3EB0-41F1-B051-31D534E52010}"/>
    <dgm:cxn modelId="{D873549B-35C6-4421-A367-7F972FF50508}" srcId="{90B56226-D9D8-4B31-8FD1-A11448C4BF8E}" destId="{FA4C5C6E-47FD-4770-B9ED-83393E71EFE8}" srcOrd="0" destOrd="0" parTransId="{7FB9D8BE-E59D-4D1F-B3CA-871F4A5DA090}" sibTransId="{5C6BA421-56A2-4DA0-8EDA-3CFE02484939}"/>
    <dgm:cxn modelId="{B7FE618A-A795-4366-BE31-B88478DD7251}" type="presOf" srcId="{3BCE3E78-5147-4366-9C94-6305B98727E8}" destId="{E1E0E494-2B62-48B7-9836-03016056C2A0}" srcOrd="0" destOrd="0" presId="urn:microsoft.com/office/officeart/2008/layout/HorizontalMultiLevelHierarchy"/>
    <dgm:cxn modelId="{86ABA934-FE9C-403E-9CCD-3524D5C3EA19}" srcId="{FA4C5C6E-47FD-4770-B9ED-83393E71EFE8}" destId="{06B2A5F1-299F-42FF-9C82-0019CEAFF2D5}" srcOrd="2"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0A1D421B-2C6C-481C-BF0C-277978A743D7}" type="presOf" srcId="{C86F7CE8-F468-40C5-87B7-A903670C15C0}" destId="{F9C70636-5CB0-4013-BF77-F8E63814A33A}" srcOrd="0" destOrd="0" presId="urn:microsoft.com/office/officeart/2008/layout/HorizontalMultiLevelHierarchy"/>
    <dgm:cxn modelId="{C6D30F95-244C-4C2C-A255-E81268C10BCC}" type="presOf" srcId="{3BCE3E78-5147-4366-9C94-6305B98727E8}" destId="{206DE856-AB37-450F-BD57-D79343ECD959}" srcOrd="1" destOrd="0" presId="urn:microsoft.com/office/officeart/2008/layout/HorizontalMultiLevelHierarchy"/>
    <dgm:cxn modelId="{316641B5-FB7F-4935-BA49-E5A92B052889}" srcId="{FA4C5C6E-47FD-4770-B9ED-83393E71EFE8}" destId="{F168457F-5108-43BF-8DC9-6DCD649762D1}" srcOrd="1" destOrd="0" parTransId="{D0161569-2A17-4290-8B23-F9138AF743A5}" sibTransId="{24A492FF-A1F8-4F69-97F7-34F87218F063}"/>
    <dgm:cxn modelId="{52CA43DE-5A9B-4F64-AB3A-5FBC93DD698F}" srcId="{FA4C5C6E-47FD-4770-B9ED-83393E71EFE8}" destId="{AC148298-F0A2-467C-99D2-F8CD93CF2956}" srcOrd="0" destOrd="0" parTransId="{C86F7CE8-F468-40C5-87B7-A903670C15C0}" sibTransId="{4F98C81E-6E24-4DBA-8DA7-02B2178241DC}"/>
    <dgm:cxn modelId="{9D00ACCF-875B-45C2-9F72-9579A8206879}" type="presOf" srcId="{AC148298-F0A2-467C-99D2-F8CD93CF2956}" destId="{EDF9A308-3BD0-448C-9395-8F11E12326AB}" srcOrd="0" destOrd="0" presId="urn:microsoft.com/office/officeart/2008/layout/HorizontalMultiLevelHierarchy"/>
    <dgm:cxn modelId="{BBBE59FC-2D2A-48A9-854E-3FCECE1BBD1B}" type="presOf" srcId="{87F598FC-BDBB-4EBE-89D3-AE0C56F5607D}" destId="{2BA13C6A-2131-4D8D-847A-E809436D4330}"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B51ADE2-E3BA-46E1-8690-B57DC6A0773E}" type="presOf" srcId="{C86F7CE8-F468-40C5-87B7-A903670C15C0}" destId="{4C4BBEEF-AC3E-455A-8036-555FDA847EBF}" srcOrd="1"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42F685BD-84CA-486B-8FD2-037142F0FE3A}" type="presParOf" srcId="{7E0FC50E-7FD9-41BE-9B2A-0E780AB08FED}" destId="{F9C70636-5CB0-4013-BF77-F8E63814A33A}" srcOrd="0" destOrd="0" presId="urn:microsoft.com/office/officeart/2008/layout/HorizontalMultiLevelHierarchy"/>
    <dgm:cxn modelId="{C4D2D343-3266-4CBB-BCF9-E981B8CB57A1}" type="presParOf" srcId="{F9C70636-5CB0-4013-BF77-F8E63814A33A}" destId="{4C4BBEEF-AC3E-455A-8036-555FDA847EBF}" srcOrd="0" destOrd="0" presId="urn:microsoft.com/office/officeart/2008/layout/HorizontalMultiLevelHierarchy"/>
    <dgm:cxn modelId="{FB1328FA-0981-4B7A-B334-0EC6D3606F80}" type="presParOf" srcId="{7E0FC50E-7FD9-41BE-9B2A-0E780AB08FED}" destId="{F4D5693F-885F-47A0-9CA1-A37B07D71419}" srcOrd="1" destOrd="0" presId="urn:microsoft.com/office/officeart/2008/layout/HorizontalMultiLevelHierarchy"/>
    <dgm:cxn modelId="{FED15CC4-C034-4D36-84D4-E00F3C015E6F}" type="presParOf" srcId="{F4D5693F-885F-47A0-9CA1-A37B07D71419}" destId="{EDF9A308-3BD0-448C-9395-8F11E12326AB}" srcOrd="0" destOrd="0" presId="urn:microsoft.com/office/officeart/2008/layout/HorizontalMultiLevelHierarchy"/>
    <dgm:cxn modelId="{930705EE-C547-4C46-A902-23B89621EC4B}" type="presParOf" srcId="{F4D5693F-885F-47A0-9CA1-A37B07D71419}" destId="{E4E0C77A-B94D-40F1-A7A3-086567EA1D2C}" srcOrd="1" destOrd="0" presId="urn:microsoft.com/office/officeart/2008/layout/HorizontalMultiLevelHierarchy"/>
    <dgm:cxn modelId="{28EFC5C9-6470-4973-86D8-CBE0B67E8F5E}" type="presParOf" srcId="{7E0FC50E-7FD9-41BE-9B2A-0E780AB08FED}" destId="{2E25C8FB-EA87-4C9C-A781-FF305E63CCB9}" srcOrd="2"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3"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0C6A42C3-3338-4249-ADBC-80BFAD57A6F1}" type="presParOf" srcId="{7E0FC50E-7FD9-41BE-9B2A-0E780AB08FED}" destId="{D23424B2-9107-47A8-8F4D-DFF8910DA33C}" srcOrd="4"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5"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 modelId="{1E89E8BC-ED4E-47F0-A0A5-FC54E540B453}" type="presParOf" srcId="{7E0FC50E-7FD9-41BE-9B2A-0E780AB08FED}" destId="{E1E0E494-2B62-48B7-9836-03016056C2A0}" srcOrd="6" destOrd="0" presId="urn:microsoft.com/office/officeart/2008/layout/HorizontalMultiLevelHierarchy"/>
    <dgm:cxn modelId="{BA5652BC-A98D-4286-85A1-2DCF64922673}" type="presParOf" srcId="{E1E0E494-2B62-48B7-9836-03016056C2A0}" destId="{206DE856-AB37-450F-BD57-D79343ECD959}" srcOrd="0" destOrd="0" presId="urn:microsoft.com/office/officeart/2008/layout/HorizontalMultiLevelHierarchy"/>
    <dgm:cxn modelId="{11CCD1E1-D00F-4745-832F-18BECF6BA625}" type="presParOf" srcId="{7E0FC50E-7FD9-41BE-9B2A-0E780AB08FED}" destId="{BD216236-BF02-4E0F-B97E-EE9A4F5AB2C3}" srcOrd="7" destOrd="0" presId="urn:microsoft.com/office/officeart/2008/layout/HorizontalMultiLevelHierarchy"/>
    <dgm:cxn modelId="{849FC3E1-424A-4CF3-B2F7-571CD5877620}" type="presParOf" srcId="{BD216236-BF02-4E0F-B97E-EE9A4F5AB2C3}" destId="{2870B8B2-B09E-4689-A558-799E4363481C}" srcOrd="0" destOrd="0" presId="urn:microsoft.com/office/officeart/2008/layout/HorizontalMultiLevelHierarchy"/>
    <dgm:cxn modelId="{1D6DCDCB-342B-4DA4-9169-15C3BC9A069F}" type="presParOf" srcId="{BD216236-BF02-4E0F-B97E-EE9A4F5AB2C3}" destId="{6590CA96-C276-48E2-9859-DBE0D09FB5F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err="1"/>
            <a:t>Choose</a:t>
          </a:r>
          <a:r>
            <a:rPr lang="pl-PL" dirty="0"/>
            <a:t> </a:t>
          </a:r>
          <a:r>
            <a:rPr lang="pl-PL" dirty="0" err="1"/>
            <a:t>proper</a:t>
          </a:r>
          <a:r>
            <a:rPr lang="pl-PL" dirty="0"/>
            <a:t> dog </a:t>
          </a:r>
          <a:r>
            <a:rPr lang="pl-PL" dirty="0" smtClean="0"/>
            <a:t>(PADA </a:t>
          </a:r>
          <a:r>
            <a:rPr lang="pl-PL" dirty="0" err="1"/>
            <a:t>tests</a:t>
          </a:r>
          <a:r>
            <a:rPr lang="pl-PL" dirty="0"/>
            <a:t>!)</a:t>
          </a:r>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Socialize</a:t>
          </a:r>
          <a:r>
            <a:rPr lang="pl-PL" dirty="0"/>
            <a:t> the dog </a:t>
          </a:r>
          <a:r>
            <a:rPr lang="pl-PL" dirty="0" err="1"/>
            <a:t>well</a:t>
          </a:r>
          <a:r>
            <a:rPr lang="pl-PL" dirty="0"/>
            <a:t> </a:t>
          </a:r>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a:t>Help the dog to </a:t>
          </a:r>
          <a:r>
            <a:rPr lang="pl-PL" dirty="0" err="1"/>
            <a:t>focus</a:t>
          </a:r>
          <a:r>
            <a:rPr lang="pl-PL" dirty="0"/>
            <a:t> and </a:t>
          </a:r>
          <a:r>
            <a:rPr lang="pl-PL" dirty="0" err="1"/>
            <a:t>calm</a:t>
          </a:r>
          <a:r>
            <a:rPr lang="pl-PL" dirty="0"/>
            <a:t> down</a:t>
          </a:r>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Make</a:t>
          </a:r>
          <a:r>
            <a:rPr lang="pl-PL" dirty="0"/>
            <a:t> the </a:t>
          </a:r>
          <a:r>
            <a:rPr lang="pl-PL" dirty="0" err="1"/>
            <a:t>situation</a:t>
          </a:r>
          <a:r>
            <a:rPr lang="pl-PL" dirty="0"/>
            <a:t> as </a:t>
          </a:r>
          <a:r>
            <a:rPr lang="pl-PL" dirty="0" err="1"/>
            <a:t>easy</a:t>
          </a:r>
          <a:r>
            <a:rPr lang="pl-PL" dirty="0"/>
            <a:t> as </a:t>
          </a:r>
          <a:r>
            <a:rPr lang="pl-PL" dirty="0" err="1"/>
            <a:t>possible</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is</a:t>
          </a:r>
          <a:r>
            <a:rPr lang="pl-PL" dirty="0"/>
            <a:t> much </a:t>
          </a:r>
          <a:r>
            <a:rPr lang="pl-PL" dirty="0" err="1"/>
            <a:t>harder</a:t>
          </a:r>
          <a:r>
            <a:rPr lang="pl-PL" dirty="0"/>
            <a:t> to </a:t>
          </a:r>
          <a:r>
            <a:rPr lang="pl-PL" dirty="0" err="1"/>
            <a:t>worh</a:t>
          </a:r>
          <a:r>
            <a:rPr lang="pl-PL" dirty="0"/>
            <a:t> </a:t>
          </a:r>
          <a:r>
            <a:rPr lang="pl-PL" dirty="0" err="1"/>
            <a:t>well</a:t>
          </a:r>
          <a:r>
            <a:rPr lang="pl-PL" dirty="0"/>
            <a:t> </a:t>
          </a:r>
          <a:r>
            <a:rPr lang="pl-PL" dirty="0" err="1"/>
            <a:t>while</a:t>
          </a:r>
          <a:r>
            <a:rPr lang="pl-PL" dirty="0"/>
            <a:t> </a:t>
          </a:r>
          <a:r>
            <a:rPr lang="pl-PL" dirty="0" err="1"/>
            <a:t>you</a:t>
          </a:r>
          <a:r>
            <a:rPr lang="pl-PL" dirty="0"/>
            <a:t> </a:t>
          </a:r>
          <a:r>
            <a:rPr lang="pl-PL" dirty="0" err="1"/>
            <a:t>are</a:t>
          </a:r>
          <a:r>
            <a:rPr lang="pl-PL" dirty="0"/>
            <a:t> </a:t>
          </a:r>
          <a:r>
            <a:rPr lang="pl-PL" dirty="0" err="1"/>
            <a:t>scared</a:t>
          </a:r>
          <a:endParaRPr lang="pl-PL" dirty="0"/>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en-US" dirty="0"/>
            <a:t>patients may not want to</a:t>
          </a:r>
          <a:r>
            <a:rPr lang="pl-PL" dirty="0"/>
            <a:t> </a:t>
          </a:r>
          <a:r>
            <a:rPr lang="pl-PL" dirty="0" err="1"/>
            <a:t>interact</a:t>
          </a:r>
          <a:r>
            <a:rPr lang="pl-PL" dirty="0"/>
            <a:t> and </a:t>
          </a:r>
          <a:r>
            <a:rPr lang="pl-PL" dirty="0" err="1"/>
            <a:t>feel</a:t>
          </a:r>
          <a:r>
            <a:rPr lang="pl-PL" dirty="0"/>
            <a:t> sorry for the dog</a:t>
          </a:r>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AC148298-F0A2-467C-99D2-F8CD93CF2956}">
      <dgm:prSet phldrT="[Tekst]"/>
      <dgm:spPr/>
      <dgm:t>
        <a:bodyPr/>
        <a:lstStyle/>
        <a:p>
          <a:r>
            <a:rPr lang="pl-PL" dirty="0"/>
            <a:t>The dog </a:t>
          </a:r>
          <a:r>
            <a:rPr lang="pl-PL" dirty="0" err="1"/>
            <a:t>will</a:t>
          </a:r>
          <a:r>
            <a:rPr lang="pl-PL" dirty="0"/>
            <a:t> be </a:t>
          </a:r>
          <a:r>
            <a:rPr lang="pl-PL" dirty="0" err="1"/>
            <a:t>tired</a:t>
          </a:r>
          <a:r>
            <a:rPr lang="pl-PL" dirty="0"/>
            <a:t> </a:t>
          </a:r>
          <a:r>
            <a:rPr lang="pl-PL" dirty="0" err="1"/>
            <a:t>very</a:t>
          </a:r>
          <a:r>
            <a:rPr lang="pl-PL" dirty="0"/>
            <a:t> fast</a:t>
          </a:r>
        </a:p>
      </dgm:t>
    </dgm:pt>
    <dgm:pt modelId="{C86F7CE8-F468-40C5-87B7-A903670C15C0}" type="parTrans" cxnId="{52CA43DE-5A9B-4F64-AB3A-5FBC93DD698F}">
      <dgm:prSet/>
      <dgm:spPr/>
      <dgm:t>
        <a:bodyPr/>
        <a:lstStyle/>
        <a:p>
          <a:endParaRPr lang="pl-PL"/>
        </a:p>
      </dgm:t>
    </dgm:pt>
    <dgm:pt modelId="{4F98C81E-6E24-4DBA-8DA7-02B2178241DC}" type="sibTrans" cxnId="{52CA43DE-5A9B-4F64-AB3A-5FBC93DD698F}">
      <dgm:prSet/>
      <dgm:spPr/>
      <dgm:t>
        <a:bodyPr/>
        <a:lstStyle/>
        <a:p>
          <a:endParaRPr lang="pl-PL"/>
        </a:p>
      </dgm:t>
    </dgm:pt>
    <dgm:pt modelId="{4087AEC1-1E0E-4F46-BBC7-B007EBDEC613}">
      <dgm:prSet phldrT="[Tekst]"/>
      <dgm:spPr/>
      <dgm:t>
        <a:bodyPr/>
        <a:lstStyle/>
        <a:p>
          <a:r>
            <a:rPr lang="pl-PL" dirty="0"/>
            <a:t>AAI </a:t>
          </a:r>
          <a:r>
            <a:rPr lang="pl-PL" dirty="0" err="1"/>
            <a:t>would</a:t>
          </a:r>
          <a:r>
            <a:rPr lang="pl-PL" dirty="0"/>
            <a:t> be </a:t>
          </a:r>
          <a:r>
            <a:rPr lang="pl-PL" dirty="0" err="1"/>
            <a:t>very</a:t>
          </a:r>
          <a:r>
            <a:rPr lang="pl-PL" dirty="0"/>
            <a:t> </a:t>
          </a:r>
          <a:r>
            <a:rPr lang="pl-PL" dirty="0" err="1"/>
            <a:t>stressfull</a:t>
          </a:r>
          <a:r>
            <a:rPr lang="pl-PL" dirty="0"/>
            <a:t> </a:t>
          </a:r>
          <a:r>
            <a:rPr lang="pl-PL" dirty="0" err="1"/>
            <a:t>job</a:t>
          </a:r>
          <a:r>
            <a:rPr lang="pl-PL" dirty="0"/>
            <a:t> for </a:t>
          </a:r>
          <a:r>
            <a:rPr lang="pl-PL" dirty="0" err="1"/>
            <a:t>your</a:t>
          </a:r>
          <a:r>
            <a:rPr lang="pl-PL" dirty="0"/>
            <a:t> dog</a:t>
          </a:r>
        </a:p>
      </dgm:t>
    </dgm:pt>
    <dgm:pt modelId="{F3849B1C-B514-4666-A8D4-9EF8F16B9D11}" type="parTrans" cxnId="{9694354A-8985-436F-ABC0-028E7CF68BFB}">
      <dgm:prSet/>
      <dgm:spPr/>
      <dgm:t>
        <a:bodyPr/>
        <a:lstStyle/>
        <a:p>
          <a:endParaRPr lang="pl-PL"/>
        </a:p>
      </dgm:t>
    </dgm:pt>
    <dgm:pt modelId="{71AEF88D-002A-4450-A7DC-93A7E1E85737}" type="sibTrans" cxnId="{9694354A-8985-436F-ABC0-028E7CF68BFB}">
      <dgm:prSet/>
      <dgm:spPr/>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CF5AFEE7-ADA3-42D2-891B-73E70EA96C29}" type="pres">
      <dgm:prSet presAssocID="{F3849B1C-B514-4666-A8D4-9EF8F16B9D11}" presName="conn2-1" presStyleLbl="parChTrans1D2" presStyleIdx="0" presStyleCnt="4"/>
      <dgm:spPr/>
      <dgm:t>
        <a:bodyPr/>
        <a:lstStyle/>
        <a:p>
          <a:endParaRPr lang="pl-PL"/>
        </a:p>
      </dgm:t>
    </dgm:pt>
    <dgm:pt modelId="{FC42FC26-47E1-4C25-B071-0DA600FFB827}" type="pres">
      <dgm:prSet presAssocID="{F3849B1C-B514-4666-A8D4-9EF8F16B9D11}" presName="connTx" presStyleLbl="parChTrans1D2" presStyleIdx="0" presStyleCnt="4"/>
      <dgm:spPr/>
      <dgm:t>
        <a:bodyPr/>
        <a:lstStyle/>
        <a:p>
          <a:endParaRPr lang="pl-PL"/>
        </a:p>
      </dgm:t>
    </dgm:pt>
    <dgm:pt modelId="{41EA5FD0-1726-4CF7-8F6E-D60F16C40E4A}" type="pres">
      <dgm:prSet presAssocID="{4087AEC1-1E0E-4F46-BBC7-B007EBDEC613}" presName="root2" presStyleCnt="0"/>
      <dgm:spPr/>
    </dgm:pt>
    <dgm:pt modelId="{86F8DBBB-02A1-4121-A601-152DC854F995}" type="pres">
      <dgm:prSet presAssocID="{4087AEC1-1E0E-4F46-BBC7-B007EBDEC613}" presName="LevelTwoTextNode" presStyleLbl="node2" presStyleIdx="0" presStyleCnt="4">
        <dgm:presLayoutVars>
          <dgm:chPref val="3"/>
        </dgm:presLayoutVars>
      </dgm:prSet>
      <dgm:spPr/>
      <dgm:t>
        <a:bodyPr/>
        <a:lstStyle/>
        <a:p>
          <a:endParaRPr lang="pl-PL"/>
        </a:p>
      </dgm:t>
    </dgm:pt>
    <dgm:pt modelId="{0B585E81-3158-401B-9BA3-1AFD991898B6}" type="pres">
      <dgm:prSet presAssocID="{4087AEC1-1E0E-4F46-BBC7-B007EBDEC613}" presName="level3hierChild" presStyleCnt="0"/>
      <dgm:spPr/>
    </dgm:pt>
    <dgm:pt modelId="{F9C70636-5CB0-4013-BF77-F8E63814A33A}" type="pres">
      <dgm:prSet presAssocID="{C86F7CE8-F468-40C5-87B7-A903670C15C0}" presName="conn2-1" presStyleLbl="parChTrans1D2" presStyleIdx="1" presStyleCnt="4"/>
      <dgm:spPr/>
      <dgm:t>
        <a:bodyPr/>
        <a:lstStyle/>
        <a:p>
          <a:endParaRPr lang="pl-PL"/>
        </a:p>
      </dgm:t>
    </dgm:pt>
    <dgm:pt modelId="{4C4BBEEF-AC3E-455A-8036-555FDA847EBF}" type="pres">
      <dgm:prSet presAssocID="{C86F7CE8-F468-40C5-87B7-A903670C15C0}" presName="connTx" presStyleLbl="parChTrans1D2" presStyleIdx="1" presStyleCnt="4"/>
      <dgm:spPr/>
      <dgm:t>
        <a:bodyPr/>
        <a:lstStyle/>
        <a:p>
          <a:endParaRPr lang="pl-PL"/>
        </a:p>
      </dgm:t>
    </dgm:pt>
    <dgm:pt modelId="{F4D5693F-885F-47A0-9CA1-A37B07D71419}" type="pres">
      <dgm:prSet presAssocID="{AC148298-F0A2-467C-99D2-F8CD93CF2956}" presName="root2" presStyleCnt="0"/>
      <dgm:spPr/>
    </dgm:pt>
    <dgm:pt modelId="{EDF9A308-3BD0-448C-9395-8F11E12326AB}" type="pres">
      <dgm:prSet presAssocID="{AC148298-F0A2-467C-99D2-F8CD93CF2956}" presName="LevelTwoTextNode" presStyleLbl="node2" presStyleIdx="1" presStyleCnt="4">
        <dgm:presLayoutVars>
          <dgm:chPref val="3"/>
        </dgm:presLayoutVars>
      </dgm:prSet>
      <dgm:spPr/>
      <dgm:t>
        <a:bodyPr/>
        <a:lstStyle/>
        <a:p>
          <a:endParaRPr lang="pl-PL"/>
        </a:p>
      </dgm:t>
    </dgm:pt>
    <dgm:pt modelId="{E4E0C77A-B94D-40F1-A7A3-086567EA1D2C}" type="pres">
      <dgm:prSet presAssocID="{AC148298-F0A2-467C-99D2-F8CD93CF2956}" presName="level3hierChild" presStyleCnt="0"/>
      <dgm:spPr/>
    </dgm:pt>
    <dgm:pt modelId="{2E25C8FB-EA87-4C9C-A781-FF305E63CCB9}" type="pres">
      <dgm:prSet presAssocID="{D0161569-2A17-4290-8B23-F9138AF743A5}" presName="conn2-1" presStyleLbl="parChTrans1D2" presStyleIdx="2" presStyleCnt="4"/>
      <dgm:spPr/>
      <dgm:t>
        <a:bodyPr/>
        <a:lstStyle/>
        <a:p>
          <a:endParaRPr lang="pl-PL"/>
        </a:p>
      </dgm:t>
    </dgm:pt>
    <dgm:pt modelId="{5B583457-3297-42D6-A110-EC3E9A6B8D80}" type="pres">
      <dgm:prSet presAssocID="{D0161569-2A17-4290-8B23-F9138AF743A5}" presName="connTx" presStyleLbl="parChTrans1D2" presStyleIdx="2"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2"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D23424B2-9107-47A8-8F4D-DFF8910DA33C}" type="pres">
      <dgm:prSet presAssocID="{87F598FC-BDBB-4EBE-89D3-AE0C56F5607D}" presName="conn2-1" presStyleLbl="parChTrans1D2" presStyleIdx="3" presStyleCnt="4"/>
      <dgm:spPr/>
      <dgm:t>
        <a:bodyPr/>
        <a:lstStyle/>
        <a:p>
          <a:endParaRPr lang="pl-PL"/>
        </a:p>
      </dgm:t>
    </dgm:pt>
    <dgm:pt modelId="{2BA13C6A-2131-4D8D-847A-E809436D4330}" type="pres">
      <dgm:prSet presAssocID="{87F598FC-BDBB-4EBE-89D3-AE0C56F5607D}" presName="connTx" presStyleLbl="parChTrans1D2" presStyleIdx="3"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3"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Lst>
  <dgm:cxnLst>
    <dgm:cxn modelId="{36FEE403-3BEC-4E03-A018-8732EB7CB163}" type="presOf" srcId="{F3849B1C-B514-4666-A8D4-9EF8F16B9D11}" destId="{FC42FC26-47E1-4C25-B071-0DA600FFB827}" srcOrd="1"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9694354A-8985-436F-ABC0-028E7CF68BFB}" srcId="{FA4C5C6E-47FD-4770-B9ED-83393E71EFE8}" destId="{4087AEC1-1E0E-4F46-BBC7-B007EBDEC613}" srcOrd="0" destOrd="0" parTransId="{F3849B1C-B514-4666-A8D4-9EF8F16B9D11}" sibTransId="{71AEF88D-002A-4450-A7DC-93A7E1E85737}"/>
    <dgm:cxn modelId="{D873549B-35C6-4421-A367-7F972FF50508}" srcId="{90B56226-D9D8-4B31-8FD1-A11448C4BF8E}" destId="{FA4C5C6E-47FD-4770-B9ED-83393E71EFE8}" srcOrd="0" destOrd="0" parTransId="{7FB9D8BE-E59D-4D1F-B3CA-871F4A5DA090}" sibTransId="{5C6BA421-56A2-4DA0-8EDA-3CFE02484939}"/>
    <dgm:cxn modelId="{86ABA934-FE9C-403E-9CCD-3524D5C3EA19}" srcId="{FA4C5C6E-47FD-4770-B9ED-83393E71EFE8}" destId="{06B2A5F1-299F-42FF-9C82-0019CEAFF2D5}" srcOrd="3"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0A1D421B-2C6C-481C-BF0C-277978A743D7}" type="presOf" srcId="{C86F7CE8-F468-40C5-87B7-A903670C15C0}" destId="{F9C70636-5CB0-4013-BF77-F8E63814A33A}" srcOrd="0" destOrd="0" presId="urn:microsoft.com/office/officeart/2008/layout/HorizontalMultiLevelHierarchy"/>
    <dgm:cxn modelId="{34AC3AA7-6C7B-433E-8C76-519B435D70E6}" type="presOf" srcId="{4087AEC1-1E0E-4F46-BBC7-B007EBDEC613}" destId="{86F8DBBB-02A1-4121-A601-152DC854F995}" srcOrd="0" destOrd="0" presId="urn:microsoft.com/office/officeart/2008/layout/HorizontalMultiLevelHierarchy"/>
    <dgm:cxn modelId="{316641B5-FB7F-4935-BA49-E5A92B052889}" srcId="{FA4C5C6E-47FD-4770-B9ED-83393E71EFE8}" destId="{F168457F-5108-43BF-8DC9-6DCD649762D1}" srcOrd="2" destOrd="0" parTransId="{D0161569-2A17-4290-8B23-F9138AF743A5}" sibTransId="{24A492FF-A1F8-4F69-97F7-34F87218F063}"/>
    <dgm:cxn modelId="{52CA43DE-5A9B-4F64-AB3A-5FBC93DD698F}" srcId="{FA4C5C6E-47FD-4770-B9ED-83393E71EFE8}" destId="{AC148298-F0A2-467C-99D2-F8CD93CF2956}" srcOrd="1" destOrd="0" parTransId="{C86F7CE8-F468-40C5-87B7-A903670C15C0}" sibTransId="{4F98C81E-6E24-4DBA-8DA7-02B2178241DC}"/>
    <dgm:cxn modelId="{9D00ACCF-875B-45C2-9F72-9579A8206879}" type="presOf" srcId="{AC148298-F0A2-467C-99D2-F8CD93CF2956}" destId="{EDF9A308-3BD0-448C-9395-8F11E12326AB}" srcOrd="0" destOrd="0" presId="urn:microsoft.com/office/officeart/2008/layout/HorizontalMultiLevelHierarchy"/>
    <dgm:cxn modelId="{BBBE59FC-2D2A-48A9-854E-3FCECE1BBD1B}" type="presOf" srcId="{87F598FC-BDBB-4EBE-89D3-AE0C56F5607D}" destId="{2BA13C6A-2131-4D8D-847A-E809436D4330}"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B51ADE2-E3BA-46E1-8690-B57DC6A0773E}" type="presOf" srcId="{C86F7CE8-F468-40C5-87B7-A903670C15C0}" destId="{4C4BBEEF-AC3E-455A-8036-555FDA847EBF}" srcOrd="1"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4A5B8BA0-37B7-4E64-80E5-42C7FA11EB5A}" type="presOf" srcId="{F3849B1C-B514-4666-A8D4-9EF8F16B9D11}" destId="{CF5AFEE7-ADA3-42D2-891B-73E70EA96C29}"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C7C0FD5A-C920-4F02-AFA5-993B247FBD82}" type="presParOf" srcId="{7E0FC50E-7FD9-41BE-9B2A-0E780AB08FED}" destId="{CF5AFEE7-ADA3-42D2-891B-73E70EA96C29}" srcOrd="0" destOrd="0" presId="urn:microsoft.com/office/officeart/2008/layout/HorizontalMultiLevelHierarchy"/>
    <dgm:cxn modelId="{B76F8614-D682-4F86-A5EC-40B01FA486B2}" type="presParOf" srcId="{CF5AFEE7-ADA3-42D2-891B-73E70EA96C29}" destId="{FC42FC26-47E1-4C25-B071-0DA600FFB827}" srcOrd="0" destOrd="0" presId="urn:microsoft.com/office/officeart/2008/layout/HorizontalMultiLevelHierarchy"/>
    <dgm:cxn modelId="{001F9F32-112E-4EBB-9E6D-BE8DFE31BB74}" type="presParOf" srcId="{7E0FC50E-7FD9-41BE-9B2A-0E780AB08FED}" destId="{41EA5FD0-1726-4CF7-8F6E-D60F16C40E4A}" srcOrd="1" destOrd="0" presId="urn:microsoft.com/office/officeart/2008/layout/HorizontalMultiLevelHierarchy"/>
    <dgm:cxn modelId="{709E9155-EC2B-4240-A1EF-6AF8E870D83F}" type="presParOf" srcId="{41EA5FD0-1726-4CF7-8F6E-D60F16C40E4A}" destId="{86F8DBBB-02A1-4121-A601-152DC854F995}" srcOrd="0" destOrd="0" presId="urn:microsoft.com/office/officeart/2008/layout/HorizontalMultiLevelHierarchy"/>
    <dgm:cxn modelId="{0874EE8D-29F1-4ED4-A896-4965B20F7B12}" type="presParOf" srcId="{41EA5FD0-1726-4CF7-8F6E-D60F16C40E4A}" destId="{0B585E81-3158-401B-9BA3-1AFD991898B6}" srcOrd="1" destOrd="0" presId="urn:microsoft.com/office/officeart/2008/layout/HorizontalMultiLevelHierarchy"/>
    <dgm:cxn modelId="{42F685BD-84CA-486B-8FD2-037142F0FE3A}" type="presParOf" srcId="{7E0FC50E-7FD9-41BE-9B2A-0E780AB08FED}" destId="{F9C70636-5CB0-4013-BF77-F8E63814A33A}" srcOrd="2" destOrd="0" presId="urn:microsoft.com/office/officeart/2008/layout/HorizontalMultiLevelHierarchy"/>
    <dgm:cxn modelId="{C4D2D343-3266-4CBB-BCF9-E981B8CB57A1}" type="presParOf" srcId="{F9C70636-5CB0-4013-BF77-F8E63814A33A}" destId="{4C4BBEEF-AC3E-455A-8036-555FDA847EBF}" srcOrd="0" destOrd="0" presId="urn:microsoft.com/office/officeart/2008/layout/HorizontalMultiLevelHierarchy"/>
    <dgm:cxn modelId="{FB1328FA-0981-4B7A-B334-0EC6D3606F80}" type="presParOf" srcId="{7E0FC50E-7FD9-41BE-9B2A-0E780AB08FED}" destId="{F4D5693F-885F-47A0-9CA1-A37B07D71419}" srcOrd="3" destOrd="0" presId="urn:microsoft.com/office/officeart/2008/layout/HorizontalMultiLevelHierarchy"/>
    <dgm:cxn modelId="{FED15CC4-C034-4D36-84D4-E00F3C015E6F}" type="presParOf" srcId="{F4D5693F-885F-47A0-9CA1-A37B07D71419}" destId="{EDF9A308-3BD0-448C-9395-8F11E12326AB}" srcOrd="0" destOrd="0" presId="urn:microsoft.com/office/officeart/2008/layout/HorizontalMultiLevelHierarchy"/>
    <dgm:cxn modelId="{930705EE-C547-4C46-A902-23B89621EC4B}" type="presParOf" srcId="{F4D5693F-885F-47A0-9CA1-A37B07D71419}" destId="{E4E0C77A-B94D-40F1-A7A3-086567EA1D2C}" srcOrd="1" destOrd="0" presId="urn:microsoft.com/office/officeart/2008/layout/HorizontalMultiLevelHierarchy"/>
    <dgm:cxn modelId="{28EFC5C9-6470-4973-86D8-CBE0B67E8F5E}" type="presParOf" srcId="{7E0FC50E-7FD9-41BE-9B2A-0E780AB08FED}" destId="{2E25C8FB-EA87-4C9C-A781-FF305E63CCB9}" srcOrd="4"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5"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0C6A42C3-3338-4249-ADBC-80BFAD57A6F1}" type="presParOf" srcId="{7E0FC50E-7FD9-41BE-9B2A-0E780AB08FED}" destId="{D23424B2-9107-47A8-8F4D-DFF8910DA33C}" srcOrd="6"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7"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err="1"/>
            <a:t>Choose</a:t>
          </a:r>
          <a:r>
            <a:rPr lang="pl-PL" dirty="0"/>
            <a:t> </a:t>
          </a:r>
          <a:r>
            <a:rPr lang="pl-PL" dirty="0" err="1"/>
            <a:t>proper</a:t>
          </a:r>
          <a:r>
            <a:rPr lang="pl-PL" dirty="0"/>
            <a:t> dog </a:t>
          </a:r>
          <a:r>
            <a:rPr lang="pl-PL" dirty="0" smtClean="0"/>
            <a:t>(PADA </a:t>
          </a:r>
          <a:r>
            <a:rPr lang="pl-PL" dirty="0" err="1"/>
            <a:t>tests</a:t>
          </a:r>
          <a:r>
            <a:rPr lang="pl-PL" dirty="0"/>
            <a:t>!)</a:t>
          </a:r>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Socialize</a:t>
          </a:r>
          <a:r>
            <a:rPr lang="pl-PL" dirty="0"/>
            <a:t> the dog </a:t>
          </a:r>
          <a:r>
            <a:rPr lang="pl-PL" dirty="0" err="1"/>
            <a:t>well</a:t>
          </a:r>
          <a:r>
            <a:rPr lang="pl-PL" dirty="0"/>
            <a:t> </a:t>
          </a:r>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Build</a:t>
          </a:r>
          <a:r>
            <a:rPr lang="pl-PL" dirty="0"/>
            <a:t> </a:t>
          </a:r>
          <a:r>
            <a:rPr lang="pl-PL" dirty="0" err="1"/>
            <a:t>strong</a:t>
          </a:r>
          <a:r>
            <a:rPr lang="pl-PL" dirty="0"/>
            <a:t> </a:t>
          </a:r>
          <a:r>
            <a:rPr lang="pl-PL" dirty="0" err="1"/>
            <a:t>relationship</a:t>
          </a:r>
          <a:r>
            <a:rPr lang="pl-PL" dirty="0"/>
            <a:t> with </a:t>
          </a:r>
          <a:r>
            <a:rPr lang="pl-PL" dirty="0" err="1"/>
            <a:t>your</a:t>
          </a:r>
          <a:r>
            <a:rPr lang="pl-PL" dirty="0"/>
            <a:t> dog</a:t>
          </a:r>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Make</a:t>
          </a:r>
          <a:r>
            <a:rPr lang="pl-PL" dirty="0"/>
            <a:t> the </a:t>
          </a:r>
          <a:r>
            <a:rPr lang="pl-PL" dirty="0" err="1"/>
            <a:t>situation</a:t>
          </a:r>
          <a:r>
            <a:rPr lang="pl-PL" dirty="0"/>
            <a:t> as </a:t>
          </a:r>
          <a:r>
            <a:rPr lang="pl-PL" dirty="0" err="1"/>
            <a:t>easy</a:t>
          </a:r>
          <a:r>
            <a:rPr lang="pl-PL" dirty="0"/>
            <a:t> as </a:t>
          </a:r>
          <a:r>
            <a:rPr lang="pl-PL" dirty="0" err="1"/>
            <a:t>possible</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39108B6-8818-4917-9020-A43E4C5A6083}">
      <dgm:prSet phldrT="[Tekst]"/>
      <dgm:spPr/>
      <dgm:t>
        <a:bodyPr/>
        <a:lstStyle/>
        <a:p>
          <a:r>
            <a:rPr lang="pl-PL" dirty="0"/>
            <a:t>Train on </a:t>
          </a:r>
          <a:r>
            <a:rPr lang="pl-PL" dirty="0" err="1"/>
            <a:t>walking</a:t>
          </a:r>
          <a:r>
            <a:rPr lang="pl-PL" dirty="0"/>
            <a:t> on the </a:t>
          </a:r>
          <a:r>
            <a:rPr lang="pl-PL" dirty="0" err="1"/>
            <a:t>leash</a:t>
          </a:r>
          <a:endParaRPr lang="pl-PL" dirty="0"/>
        </a:p>
      </dgm:t>
    </dgm:pt>
    <dgm:pt modelId="{6070A2F0-87B1-47F1-8578-7BE6A2A777FA}" type="parTrans" cxnId="{EF99C778-1561-431C-B10F-DDDA1FD5C97F}">
      <dgm:prSet/>
      <dgm:spPr/>
      <dgm:t>
        <a:bodyPr/>
        <a:lstStyle/>
        <a:p>
          <a:endParaRPr lang="pl-PL"/>
        </a:p>
      </dgm:t>
    </dgm:pt>
    <dgm:pt modelId="{96358793-A391-42DB-9E65-66C606E58782}" type="sibTrans" cxnId="{EF99C778-1561-431C-B10F-DDDA1FD5C97F}">
      <dgm:prSet/>
      <dgm:spPr/>
      <dgm:t>
        <a:bodyPr/>
        <a:lstStyle/>
        <a:p>
          <a:endParaRPr lang="pl-PL"/>
        </a:p>
      </dgm:t>
    </dgm:pt>
    <dgm:pt modelId="{37598D46-2E06-4600-852D-D22C3385E671}">
      <dgm:prSet phldrT="[Tekst]"/>
      <dgm:spPr/>
      <dgm:t>
        <a:bodyPr/>
        <a:lstStyle/>
        <a:p>
          <a:r>
            <a:rPr lang="pl-PL" dirty="0" err="1"/>
            <a:t>Remember</a:t>
          </a:r>
          <a:r>
            <a:rPr lang="pl-PL" dirty="0"/>
            <a:t> </a:t>
          </a:r>
          <a:r>
            <a:rPr lang="pl-PL" dirty="0" err="1"/>
            <a:t>about</a:t>
          </a:r>
          <a:r>
            <a:rPr lang="pl-PL" dirty="0"/>
            <a:t> </a:t>
          </a:r>
          <a:r>
            <a:rPr lang="pl-PL" dirty="0" err="1"/>
            <a:t>helping</a:t>
          </a:r>
          <a:r>
            <a:rPr lang="pl-PL" dirty="0"/>
            <a:t> </a:t>
          </a:r>
          <a:r>
            <a:rPr lang="pl-PL" dirty="0" err="1"/>
            <a:t>your</a:t>
          </a:r>
          <a:r>
            <a:rPr lang="pl-PL" dirty="0"/>
            <a:t> dog to </a:t>
          </a:r>
          <a:r>
            <a:rPr lang="pl-PL" dirty="0" err="1"/>
            <a:t>calm</a:t>
          </a:r>
          <a:r>
            <a:rPr lang="pl-PL" dirty="0"/>
            <a:t> down </a:t>
          </a:r>
          <a:r>
            <a:rPr lang="pl-PL" dirty="0" err="1"/>
            <a:t>before</a:t>
          </a:r>
          <a:r>
            <a:rPr lang="pl-PL" dirty="0"/>
            <a:t> </a:t>
          </a:r>
          <a:r>
            <a:rPr lang="pl-PL" dirty="0" err="1"/>
            <a:t>you</a:t>
          </a:r>
          <a:r>
            <a:rPr lang="pl-PL" dirty="0"/>
            <a:t> </a:t>
          </a:r>
          <a:r>
            <a:rPr lang="pl-PL" dirty="0" err="1"/>
            <a:t>enter</a:t>
          </a:r>
          <a:endParaRPr lang="pl-PL" dirty="0"/>
        </a:p>
      </dgm:t>
    </dgm:pt>
    <dgm:pt modelId="{1CE64072-8E9D-464D-BA67-66011262181A}" type="parTrans" cxnId="{6D0C338C-C1E5-4295-BF19-27A41C23BBB8}">
      <dgm:prSet/>
      <dgm:spPr/>
      <dgm:t>
        <a:bodyPr/>
        <a:lstStyle/>
        <a:p>
          <a:endParaRPr lang="pl-PL"/>
        </a:p>
      </dgm:t>
    </dgm:pt>
    <dgm:pt modelId="{536C7B4A-6564-461D-A1D6-B28B694F3C18}" type="sibTrans" cxnId="{6D0C338C-C1E5-4295-BF19-27A41C23BBB8}">
      <dgm:prSet/>
      <dgm:spPr/>
      <dgm:t>
        <a:bodyPr/>
        <a:lstStyle/>
        <a:p>
          <a:endParaRPr lang="pl-PL"/>
        </a:p>
      </dgm:t>
    </dgm:pt>
    <dgm:pt modelId="{55F8E235-D975-4CF7-BCAF-39176BD88E9E}">
      <dgm:prSet phldrT="[Tekst]"/>
      <dgm:spPr/>
      <dgm:t>
        <a:bodyPr/>
        <a:lstStyle/>
        <a:p>
          <a:r>
            <a:rPr lang="pl-PL" dirty="0" err="1"/>
            <a:t>Use</a:t>
          </a:r>
          <a:r>
            <a:rPr lang="pl-PL" dirty="0"/>
            <a:t> </a:t>
          </a:r>
          <a:r>
            <a:rPr lang="pl-PL" dirty="0" err="1"/>
            <a:t>clear</a:t>
          </a:r>
          <a:r>
            <a:rPr lang="pl-PL" dirty="0"/>
            <a:t> </a:t>
          </a:r>
          <a:r>
            <a:rPr lang="pl-PL" dirty="0" err="1"/>
            <a:t>commands</a:t>
          </a:r>
          <a:r>
            <a:rPr lang="pl-PL" dirty="0"/>
            <a:t> and body </a:t>
          </a:r>
          <a:r>
            <a:rPr lang="pl-PL" dirty="0" err="1"/>
            <a:t>language</a:t>
          </a:r>
          <a:endParaRPr lang="pl-PL" dirty="0"/>
        </a:p>
      </dgm:t>
    </dgm:pt>
    <dgm:pt modelId="{4E7E64F1-79C4-40B4-AF73-170F49880D11}" type="parTrans" cxnId="{8EA54F8C-6790-462E-9B17-E30B66603D3A}">
      <dgm:prSet/>
      <dgm:spPr/>
      <dgm:t>
        <a:bodyPr/>
        <a:lstStyle/>
        <a:p>
          <a:endParaRPr lang="pl-PL"/>
        </a:p>
      </dgm:t>
    </dgm:pt>
    <dgm:pt modelId="{EAF95152-6902-48BE-A971-355DCA04D88F}" type="sibTrans" cxnId="{8EA54F8C-6790-462E-9B17-E30B66603D3A}">
      <dgm:prSet/>
      <dgm:spPr/>
      <dgm:t>
        <a:bodyPr/>
        <a:lstStyle/>
        <a:p>
          <a:endParaRPr lang="pl-PL"/>
        </a:p>
      </dgm:t>
    </dgm:pt>
    <dgm:pt modelId="{48AEB0B9-8FA1-42B4-ACA2-67AF8C3D6BD1}">
      <dgm:prSet phldrT="[Tekst]"/>
      <dgm:spPr/>
      <dgm:t>
        <a:bodyPr/>
        <a:lstStyle/>
        <a:p>
          <a:r>
            <a:rPr lang="pl-PL" dirty="0"/>
            <a:t>Take </a:t>
          </a:r>
          <a:r>
            <a:rPr lang="pl-PL" dirty="0" err="1"/>
            <a:t>your</a:t>
          </a:r>
          <a:r>
            <a:rPr lang="pl-PL" dirty="0"/>
            <a:t> </a:t>
          </a:r>
          <a:r>
            <a:rPr lang="pl-PL" dirty="0" err="1"/>
            <a:t>time</a:t>
          </a:r>
          <a:r>
            <a:rPr lang="pl-PL" dirty="0"/>
            <a:t> (</a:t>
          </a:r>
          <a:r>
            <a:rPr lang="pl-PL" dirty="0" err="1"/>
            <a:t>arrive</a:t>
          </a:r>
          <a:r>
            <a:rPr lang="pl-PL" dirty="0"/>
            <a:t> </a:t>
          </a:r>
          <a:r>
            <a:rPr lang="pl-PL" dirty="0" err="1"/>
            <a:t>several</a:t>
          </a:r>
          <a:r>
            <a:rPr lang="pl-PL" dirty="0"/>
            <a:t> </a:t>
          </a:r>
          <a:r>
            <a:rPr lang="pl-PL" dirty="0" err="1"/>
            <a:t>minutes</a:t>
          </a:r>
          <a:r>
            <a:rPr lang="pl-PL" dirty="0"/>
            <a:t> </a:t>
          </a:r>
          <a:r>
            <a:rPr lang="pl-PL" dirty="0" err="1"/>
            <a:t>ealier</a:t>
          </a:r>
          <a:r>
            <a:rPr lang="pl-PL" dirty="0"/>
            <a:t>)</a:t>
          </a:r>
        </a:p>
      </dgm:t>
    </dgm:pt>
    <dgm:pt modelId="{3501208F-5B51-4B9C-BEEE-32EE040A8C61}" type="parTrans" cxnId="{B1F87F5D-D3E1-42D2-B0BF-5CC0D97D2939}">
      <dgm:prSet/>
      <dgm:spPr/>
      <dgm:t>
        <a:bodyPr/>
        <a:lstStyle/>
        <a:p>
          <a:endParaRPr lang="pl-PL"/>
        </a:p>
      </dgm:t>
    </dgm:pt>
    <dgm:pt modelId="{20E24500-1092-4A2B-BFD0-4B9F68C2B675}" type="sibTrans" cxnId="{B1F87F5D-D3E1-42D2-B0BF-5CC0D97D2939}">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BFC7AA1D-87AB-4F89-A143-3C96BA20DDA0}" type="pres">
      <dgm:prSet presAssocID="{6070A2F0-87B1-47F1-8578-7BE6A2A777FA}" presName="conn2-1" presStyleLbl="parChTrans1D2" presStyleIdx="0" presStyleCnt="4"/>
      <dgm:spPr/>
      <dgm:t>
        <a:bodyPr/>
        <a:lstStyle/>
        <a:p>
          <a:endParaRPr lang="pl-PL"/>
        </a:p>
      </dgm:t>
    </dgm:pt>
    <dgm:pt modelId="{F78F646E-379C-4481-BC93-31BD38353C0B}" type="pres">
      <dgm:prSet presAssocID="{6070A2F0-87B1-47F1-8578-7BE6A2A777FA}" presName="connTx" presStyleLbl="parChTrans1D2" presStyleIdx="0" presStyleCnt="4"/>
      <dgm:spPr/>
      <dgm:t>
        <a:bodyPr/>
        <a:lstStyle/>
        <a:p>
          <a:endParaRPr lang="pl-PL"/>
        </a:p>
      </dgm:t>
    </dgm:pt>
    <dgm:pt modelId="{C0B45952-CF65-4AA3-8582-3A4596ECE892}" type="pres">
      <dgm:prSet presAssocID="{F39108B6-8818-4917-9020-A43E4C5A6083}" presName="root2" presStyleCnt="0"/>
      <dgm:spPr/>
    </dgm:pt>
    <dgm:pt modelId="{C0AEA70F-8391-4E6F-B91D-A03E77DAB193}" type="pres">
      <dgm:prSet presAssocID="{F39108B6-8818-4917-9020-A43E4C5A6083}" presName="LevelTwoTextNode" presStyleLbl="node2" presStyleIdx="0" presStyleCnt="4">
        <dgm:presLayoutVars>
          <dgm:chPref val="3"/>
        </dgm:presLayoutVars>
      </dgm:prSet>
      <dgm:spPr/>
      <dgm:t>
        <a:bodyPr/>
        <a:lstStyle/>
        <a:p>
          <a:endParaRPr lang="pl-PL"/>
        </a:p>
      </dgm:t>
    </dgm:pt>
    <dgm:pt modelId="{AD4478A5-5852-4FC1-B7BB-07778B142087}" type="pres">
      <dgm:prSet presAssocID="{F39108B6-8818-4917-9020-A43E4C5A6083}" presName="level3hierChild" presStyleCnt="0"/>
      <dgm:spPr/>
    </dgm:pt>
    <dgm:pt modelId="{756C26D7-2DE3-4C97-88EA-9FDB52F260D3}" type="pres">
      <dgm:prSet presAssocID="{1CE64072-8E9D-464D-BA67-66011262181A}" presName="conn2-1" presStyleLbl="parChTrans1D2" presStyleIdx="1" presStyleCnt="4"/>
      <dgm:spPr/>
      <dgm:t>
        <a:bodyPr/>
        <a:lstStyle/>
        <a:p>
          <a:endParaRPr lang="pl-PL"/>
        </a:p>
      </dgm:t>
    </dgm:pt>
    <dgm:pt modelId="{4672EF94-9870-43E7-8448-CE43397FFD3F}" type="pres">
      <dgm:prSet presAssocID="{1CE64072-8E9D-464D-BA67-66011262181A}" presName="connTx" presStyleLbl="parChTrans1D2" presStyleIdx="1" presStyleCnt="4"/>
      <dgm:spPr/>
      <dgm:t>
        <a:bodyPr/>
        <a:lstStyle/>
        <a:p>
          <a:endParaRPr lang="pl-PL"/>
        </a:p>
      </dgm:t>
    </dgm:pt>
    <dgm:pt modelId="{86041D26-954C-40AE-B21D-F4420EC27EAD}" type="pres">
      <dgm:prSet presAssocID="{37598D46-2E06-4600-852D-D22C3385E671}" presName="root2" presStyleCnt="0"/>
      <dgm:spPr/>
    </dgm:pt>
    <dgm:pt modelId="{D032DC64-5822-46C8-9B76-CACB35514625}" type="pres">
      <dgm:prSet presAssocID="{37598D46-2E06-4600-852D-D22C3385E671}" presName="LevelTwoTextNode" presStyleLbl="node2" presStyleIdx="1" presStyleCnt="4">
        <dgm:presLayoutVars>
          <dgm:chPref val="3"/>
        </dgm:presLayoutVars>
      </dgm:prSet>
      <dgm:spPr/>
      <dgm:t>
        <a:bodyPr/>
        <a:lstStyle/>
        <a:p>
          <a:endParaRPr lang="pl-PL"/>
        </a:p>
      </dgm:t>
    </dgm:pt>
    <dgm:pt modelId="{2AC6599E-66FD-4997-A367-F611FF7967B8}" type="pres">
      <dgm:prSet presAssocID="{37598D46-2E06-4600-852D-D22C3385E671}" presName="level3hierChild" presStyleCnt="0"/>
      <dgm:spPr/>
    </dgm:pt>
    <dgm:pt modelId="{BF310DF2-B0DD-471A-B28B-6C2550F8D1DE}" type="pres">
      <dgm:prSet presAssocID="{4E7E64F1-79C4-40B4-AF73-170F49880D11}" presName="conn2-1" presStyleLbl="parChTrans1D2" presStyleIdx="2" presStyleCnt="4"/>
      <dgm:spPr/>
      <dgm:t>
        <a:bodyPr/>
        <a:lstStyle/>
        <a:p>
          <a:endParaRPr lang="pl-PL"/>
        </a:p>
      </dgm:t>
    </dgm:pt>
    <dgm:pt modelId="{9B19BBE9-4B53-4CED-822D-AD149FA8B285}" type="pres">
      <dgm:prSet presAssocID="{4E7E64F1-79C4-40B4-AF73-170F49880D11}" presName="connTx" presStyleLbl="parChTrans1D2" presStyleIdx="2" presStyleCnt="4"/>
      <dgm:spPr/>
      <dgm:t>
        <a:bodyPr/>
        <a:lstStyle/>
        <a:p>
          <a:endParaRPr lang="pl-PL"/>
        </a:p>
      </dgm:t>
    </dgm:pt>
    <dgm:pt modelId="{C7A7D1CD-1EA3-4C80-9867-DFF31815BAD8}" type="pres">
      <dgm:prSet presAssocID="{55F8E235-D975-4CF7-BCAF-39176BD88E9E}" presName="root2" presStyleCnt="0"/>
      <dgm:spPr/>
    </dgm:pt>
    <dgm:pt modelId="{605DB226-66C7-42A4-A09E-0F53AC85CBB4}" type="pres">
      <dgm:prSet presAssocID="{55F8E235-D975-4CF7-BCAF-39176BD88E9E}" presName="LevelTwoTextNode" presStyleLbl="node2" presStyleIdx="2" presStyleCnt="4">
        <dgm:presLayoutVars>
          <dgm:chPref val="3"/>
        </dgm:presLayoutVars>
      </dgm:prSet>
      <dgm:spPr/>
      <dgm:t>
        <a:bodyPr/>
        <a:lstStyle/>
        <a:p>
          <a:endParaRPr lang="pl-PL"/>
        </a:p>
      </dgm:t>
    </dgm:pt>
    <dgm:pt modelId="{7F929AA5-F0E8-49D7-B3FC-BB2DA2072439}" type="pres">
      <dgm:prSet presAssocID="{55F8E235-D975-4CF7-BCAF-39176BD88E9E}" presName="level3hierChild" presStyleCnt="0"/>
      <dgm:spPr/>
    </dgm:pt>
    <dgm:pt modelId="{1FDD3840-0830-488A-B9B5-2C4A3F9009C1}" type="pres">
      <dgm:prSet presAssocID="{3501208F-5B51-4B9C-BEEE-32EE040A8C61}" presName="conn2-1" presStyleLbl="parChTrans1D2" presStyleIdx="3" presStyleCnt="4"/>
      <dgm:spPr/>
      <dgm:t>
        <a:bodyPr/>
        <a:lstStyle/>
        <a:p>
          <a:endParaRPr lang="pl-PL"/>
        </a:p>
      </dgm:t>
    </dgm:pt>
    <dgm:pt modelId="{136DBA9B-061F-4F57-B35F-F60D7FA89465}" type="pres">
      <dgm:prSet presAssocID="{3501208F-5B51-4B9C-BEEE-32EE040A8C61}" presName="connTx" presStyleLbl="parChTrans1D2" presStyleIdx="3" presStyleCnt="4"/>
      <dgm:spPr/>
      <dgm:t>
        <a:bodyPr/>
        <a:lstStyle/>
        <a:p>
          <a:endParaRPr lang="pl-PL"/>
        </a:p>
      </dgm:t>
    </dgm:pt>
    <dgm:pt modelId="{7ABCF091-2AD5-46A7-8CFF-EE1CB5D54058}" type="pres">
      <dgm:prSet presAssocID="{48AEB0B9-8FA1-42B4-ACA2-67AF8C3D6BD1}" presName="root2" presStyleCnt="0"/>
      <dgm:spPr/>
    </dgm:pt>
    <dgm:pt modelId="{6F9ACCB1-724A-43E0-97F6-C6B8609FBEA7}" type="pres">
      <dgm:prSet presAssocID="{48AEB0B9-8FA1-42B4-ACA2-67AF8C3D6BD1}" presName="LevelTwoTextNode" presStyleLbl="node2" presStyleIdx="3" presStyleCnt="4">
        <dgm:presLayoutVars>
          <dgm:chPref val="3"/>
        </dgm:presLayoutVars>
      </dgm:prSet>
      <dgm:spPr/>
      <dgm:t>
        <a:bodyPr/>
        <a:lstStyle/>
        <a:p>
          <a:endParaRPr lang="pl-PL"/>
        </a:p>
      </dgm:t>
    </dgm:pt>
    <dgm:pt modelId="{0B93E575-25BF-463A-A4F5-9B1B5E391582}" type="pres">
      <dgm:prSet presAssocID="{48AEB0B9-8FA1-42B4-ACA2-67AF8C3D6BD1}" presName="level3hierChild" presStyleCnt="0"/>
      <dgm:spPr/>
    </dgm:pt>
  </dgm:ptLst>
  <dgm:cxnLst>
    <dgm:cxn modelId="{9D3F8B46-3FE5-4BED-8E21-C143C646CD1C}" type="presOf" srcId="{4E7E64F1-79C4-40B4-AF73-170F49880D11}" destId="{9B19BBE9-4B53-4CED-822D-AD149FA8B285}" srcOrd="1" destOrd="0" presId="urn:microsoft.com/office/officeart/2008/layout/HorizontalMultiLevelHierarchy"/>
    <dgm:cxn modelId="{51AF31CF-CA09-4DBA-8FCE-555AB84DD669}" type="presOf" srcId="{1CE64072-8E9D-464D-BA67-66011262181A}" destId="{756C26D7-2DE3-4C97-88EA-9FDB52F260D3}" srcOrd="0" destOrd="0" presId="urn:microsoft.com/office/officeart/2008/layout/HorizontalMultiLevelHierarchy"/>
    <dgm:cxn modelId="{7B6FBAA7-1172-43FC-8DB8-2F2020B8F0E2}" type="presOf" srcId="{6070A2F0-87B1-47F1-8578-7BE6A2A777FA}" destId="{F78F646E-379C-4481-BC93-31BD38353C0B}" srcOrd="1"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30AD3CAB-62D3-48F0-A38E-D197D2C21974}" type="presOf" srcId="{37598D46-2E06-4600-852D-D22C3385E671}" destId="{D032DC64-5822-46C8-9B76-CACB35514625}" srcOrd="0" destOrd="0" presId="urn:microsoft.com/office/officeart/2008/layout/HorizontalMultiLevelHierarchy"/>
    <dgm:cxn modelId="{B1F87F5D-D3E1-42D2-B0BF-5CC0D97D2939}" srcId="{FA4C5C6E-47FD-4770-B9ED-83393E71EFE8}" destId="{48AEB0B9-8FA1-42B4-ACA2-67AF8C3D6BD1}" srcOrd="3" destOrd="0" parTransId="{3501208F-5B51-4B9C-BEEE-32EE040A8C61}" sibTransId="{20E24500-1092-4A2B-BFD0-4B9F68C2B675}"/>
    <dgm:cxn modelId="{5E0B3EB4-B67D-4F70-8C3E-84E493F8C1E1}" type="presOf" srcId="{FA4C5C6E-47FD-4770-B9ED-83393E71EFE8}" destId="{4A6C6D20-1353-49D4-A065-EEA8088B8C14}" srcOrd="0"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6907726-F17D-473E-8B0D-18E3E9E1F5EC}" type="presOf" srcId="{3501208F-5B51-4B9C-BEEE-32EE040A8C61}" destId="{136DBA9B-061F-4F57-B35F-F60D7FA89465}" srcOrd="1" destOrd="0" presId="urn:microsoft.com/office/officeart/2008/layout/HorizontalMultiLevelHierarchy"/>
    <dgm:cxn modelId="{6D0C338C-C1E5-4295-BF19-27A41C23BBB8}" srcId="{FA4C5C6E-47FD-4770-B9ED-83393E71EFE8}" destId="{37598D46-2E06-4600-852D-D22C3385E671}" srcOrd="1" destOrd="0" parTransId="{1CE64072-8E9D-464D-BA67-66011262181A}" sibTransId="{536C7B4A-6564-461D-A1D6-B28B694F3C18}"/>
    <dgm:cxn modelId="{A94FF72A-82F9-44B6-B1A4-EB5A34D8F601}" type="presOf" srcId="{48AEB0B9-8FA1-42B4-ACA2-67AF8C3D6BD1}" destId="{6F9ACCB1-724A-43E0-97F6-C6B8609FBEA7}" srcOrd="0" destOrd="0" presId="urn:microsoft.com/office/officeart/2008/layout/HorizontalMultiLevelHierarchy"/>
    <dgm:cxn modelId="{A2C8A4FD-0BF1-4B97-A9B4-61BE1583C810}" type="presOf" srcId="{4E7E64F1-79C4-40B4-AF73-170F49880D11}" destId="{BF310DF2-B0DD-471A-B28B-6C2550F8D1DE}" srcOrd="0" destOrd="0" presId="urn:microsoft.com/office/officeart/2008/layout/HorizontalMultiLevelHierarchy"/>
    <dgm:cxn modelId="{32765256-757A-4A71-8200-AD37782441AA}" type="presOf" srcId="{55F8E235-D975-4CF7-BCAF-39176BD88E9E}" destId="{605DB226-66C7-42A4-A09E-0F53AC85CBB4}" srcOrd="0" destOrd="0" presId="urn:microsoft.com/office/officeart/2008/layout/HorizontalMultiLevelHierarchy"/>
    <dgm:cxn modelId="{8EA54F8C-6790-462E-9B17-E30B66603D3A}" srcId="{FA4C5C6E-47FD-4770-B9ED-83393E71EFE8}" destId="{55F8E235-D975-4CF7-BCAF-39176BD88E9E}" srcOrd="2" destOrd="0" parTransId="{4E7E64F1-79C4-40B4-AF73-170F49880D11}" sibTransId="{EAF95152-6902-48BE-A971-355DCA04D88F}"/>
    <dgm:cxn modelId="{63E1D948-B06C-4F6E-BC0C-1E1D048CD19C}" type="presOf" srcId="{6070A2F0-87B1-47F1-8578-7BE6A2A777FA}" destId="{BFC7AA1D-87AB-4F89-A143-3C96BA20DDA0}" srcOrd="0" destOrd="0" presId="urn:microsoft.com/office/officeart/2008/layout/HorizontalMultiLevelHierarchy"/>
    <dgm:cxn modelId="{32AF5009-AE69-4F75-BC7D-CBA85467F12B}" type="presOf" srcId="{1CE64072-8E9D-464D-BA67-66011262181A}" destId="{4672EF94-9870-43E7-8448-CE43397FFD3F}" srcOrd="1" destOrd="0" presId="urn:microsoft.com/office/officeart/2008/layout/HorizontalMultiLevelHierarchy"/>
    <dgm:cxn modelId="{D60A2629-284C-4686-8B69-A67DDDEEC2C5}" type="presOf" srcId="{3501208F-5B51-4B9C-BEEE-32EE040A8C61}" destId="{1FDD3840-0830-488A-B9B5-2C4A3F9009C1}" srcOrd="0" destOrd="0" presId="urn:microsoft.com/office/officeart/2008/layout/HorizontalMultiLevelHierarchy"/>
    <dgm:cxn modelId="{EF99C778-1561-431C-B10F-DDDA1FD5C97F}" srcId="{FA4C5C6E-47FD-4770-B9ED-83393E71EFE8}" destId="{F39108B6-8818-4917-9020-A43E4C5A6083}" srcOrd="0" destOrd="0" parTransId="{6070A2F0-87B1-47F1-8578-7BE6A2A777FA}" sibTransId="{96358793-A391-42DB-9E65-66C606E58782}"/>
    <dgm:cxn modelId="{E84B6DA2-0418-4F73-A259-8075A20B7C13}" type="presOf" srcId="{F39108B6-8818-4917-9020-A43E4C5A6083}" destId="{C0AEA70F-8391-4E6F-B91D-A03E77DAB193}"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5D6E7B65-2BDD-49E7-A095-0929CF37BEC2}" type="presParOf" srcId="{7E0FC50E-7FD9-41BE-9B2A-0E780AB08FED}" destId="{BFC7AA1D-87AB-4F89-A143-3C96BA20DDA0}" srcOrd="0" destOrd="0" presId="urn:microsoft.com/office/officeart/2008/layout/HorizontalMultiLevelHierarchy"/>
    <dgm:cxn modelId="{6083C047-1EFB-46FD-99DC-831D8F9DA093}" type="presParOf" srcId="{BFC7AA1D-87AB-4F89-A143-3C96BA20DDA0}" destId="{F78F646E-379C-4481-BC93-31BD38353C0B}" srcOrd="0" destOrd="0" presId="urn:microsoft.com/office/officeart/2008/layout/HorizontalMultiLevelHierarchy"/>
    <dgm:cxn modelId="{00295E31-6B54-4B59-B12C-BCC5AF8786B3}" type="presParOf" srcId="{7E0FC50E-7FD9-41BE-9B2A-0E780AB08FED}" destId="{C0B45952-CF65-4AA3-8582-3A4596ECE892}" srcOrd="1" destOrd="0" presId="urn:microsoft.com/office/officeart/2008/layout/HorizontalMultiLevelHierarchy"/>
    <dgm:cxn modelId="{03D8F07A-0F7F-4C4E-879D-119363C6E8A0}" type="presParOf" srcId="{C0B45952-CF65-4AA3-8582-3A4596ECE892}" destId="{C0AEA70F-8391-4E6F-B91D-A03E77DAB193}" srcOrd="0" destOrd="0" presId="urn:microsoft.com/office/officeart/2008/layout/HorizontalMultiLevelHierarchy"/>
    <dgm:cxn modelId="{1DB84227-6724-49D3-AAE9-A88FBA47A8B9}" type="presParOf" srcId="{C0B45952-CF65-4AA3-8582-3A4596ECE892}" destId="{AD4478A5-5852-4FC1-B7BB-07778B142087}" srcOrd="1" destOrd="0" presId="urn:microsoft.com/office/officeart/2008/layout/HorizontalMultiLevelHierarchy"/>
    <dgm:cxn modelId="{EC01948A-D69D-48E1-9CC0-CE7F8BC89217}" type="presParOf" srcId="{7E0FC50E-7FD9-41BE-9B2A-0E780AB08FED}" destId="{756C26D7-2DE3-4C97-88EA-9FDB52F260D3}" srcOrd="2" destOrd="0" presId="urn:microsoft.com/office/officeart/2008/layout/HorizontalMultiLevelHierarchy"/>
    <dgm:cxn modelId="{74E90FD1-AA4E-46CD-A928-33B903C5325B}" type="presParOf" srcId="{756C26D7-2DE3-4C97-88EA-9FDB52F260D3}" destId="{4672EF94-9870-43E7-8448-CE43397FFD3F}" srcOrd="0" destOrd="0" presId="urn:microsoft.com/office/officeart/2008/layout/HorizontalMultiLevelHierarchy"/>
    <dgm:cxn modelId="{62E8367B-4222-46AF-AF9D-EDDE957C2429}" type="presParOf" srcId="{7E0FC50E-7FD9-41BE-9B2A-0E780AB08FED}" destId="{86041D26-954C-40AE-B21D-F4420EC27EAD}" srcOrd="3" destOrd="0" presId="urn:microsoft.com/office/officeart/2008/layout/HorizontalMultiLevelHierarchy"/>
    <dgm:cxn modelId="{76386658-1186-4BBC-BC0F-5268399AF511}" type="presParOf" srcId="{86041D26-954C-40AE-B21D-F4420EC27EAD}" destId="{D032DC64-5822-46C8-9B76-CACB35514625}" srcOrd="0" destOrd="0" presId="urn:microsoft.com/office/officeart/2008/layout/HorizontalMultiLevelHierarchy"/>
    <dgm:cxn modelId="{FC85B6AB-A184-4D22-8678-1D3D010C67F7}" type="presParOf" srcId="{86041D26-954C-40AE-B21D-F4420EC27EAD}" destId="{2AC6599E-66FD-4997-A367-F611FF7967B8}" srcOrd="1" destOrd="0" presId="urn:microsoft.com/office/officeart/2008/layout/HorizontalMultiLevelHierarchy"/>
    <dgm:cxn modelId="{992BFB6C-3691-41CF-9F91-52EE26435482}" type="presParOf" srcId="{7E0FC50E-7FD9-41BE-9B2A-0E780AB08FED}" destId="{BF310DF2-B0DD-471A-B28B-6C2550F8D1DE}" srcOrd="4" destOrd="0" presId="urn:microsoft.com/office/officeart/2008/layout/HorizontalMultiLevelHierarchy"/>
    <dgm:cxn modelId="{9B315205-9FA8-4AD4-8CA1-8665FA9CC761}" type="presParOf" srcId="{BF310DF2-B0DD-471A-B28B-6C2550F8D1DE}" destId="{9B19BBE9-4B53-4CED-822D-AD149FA8B285}" srcOrd="0" destOrd="0" presId="urn:microsoft.com/office/officeart/2008/layout/HorizontalMultiLevelHierarchy"/>
    <dgm:cxn modelId="{B617328C-58F8-4B1B-A292-5E1A500D0FD0}" type="presParOf" srcId="{7E0FC50E-7FD9-41BE-9B2A-0E780AB08FED}" destId="{C7A7D1CD-1EA3-4C80-9867-DFF31815BAD8}" srcOrd="5" destOrd="0" presId="urn:microsoft.com/office/officeart/2008/layout/HorizontalMultiLevelHierarchy"/>
    <dgm:cxn modelId="{9FB5CD08-635A-4487-9781-6C32B85C4F92}" type="presParOf" srcId="{C7A7D1CD-1EA3-4C80-9867-DFF31815BAD8}" destId="{605DB226-66C7-42A4-A09E-0F53AC85CBB4}" srcOrd="0" destOrd="0" presId="urn:microsoft.com/office/officeart/2008/layout/HorizontalMultiLevelHierarchy"/>
    <dgm:cxn modelId="{0F837228-F5DA-42FF-A0F0-59178947308A}" type="presParOf" srcId="{C7A7D1CD-1EA3-4C80-9867-DFF31815BAD8}" destId="{7F929AA5-F0E8-49D7-B3FC-BB2DA2072439}" srcOrd="1" destOrd="0" presId="urn:microsoft.com/office/officeart/2008/layout/HorizontalMultiLevelHierarchy"/>
    <dgm:cxn modelId="{BC602725-4205-4145-99F0-DA2031A7546C}" type="presParOf" srcId="{7E0FC50E-7FD9-41BE-9B2A-0E780AB08FED}" destId="{1FDD3840-0830-488A-B9B5-2C4A3F9009C1}" srcOrd="6" destOrd="0" presId="urn:microsoft.com/office/officeart/2008/layout/HorizontalMultiLevelHierarchy"/>
    <dgm:cxn modelId="{8EA709EE-7774-4892-A90F-64B4F07B94FA}" type="presParOf" srcId="{1FDD3840-0830-488A-B9B5-2C4A3F9009C1}" destId="{136DBA9B-061F-4F57-B35F-F60D7FA89465}" srcOrd="0" destOrd="0" presId="urn:microsoft.com/office/officeart/2008/layout/HorizontalMultiLevelHierarchy"/>
    <dgm:cxn modelId="{8FB51703-1CF3-4D2A-B4EF-12B49A525D6D}" type="presParOf" srcId="{7E0FC50E-7FD9-41BE-9B2A-0E780AB08FED}" destId="{7ABCF091-2AD5-46A7-8CFF-EE1CB5D54058}" srcOrd="7" destOrd="0" presId="urn:microsoft.com/office/officeart/2008/layout/HorizontalMultiLevelHierarchy"/>
    <dgm:cxn modelId="{B949E0C3-E27F-4EBC-A5CF-84FE69504833}" type="presParOf" srcId="{7ABCF091-2AD5-46A7-8CFF-EE1CB5D54058}" destId="{6F9ACCB1-724A-43E0-97F6-C6B8609FBEA7}" srcOrd="0" destOrd="0" presId="urn:microsoft.com/office/officeart/2008/layout/HorizontalMultiLevelHierarchy"/>
    <dgm:cxn modelId="{3633B9F3-F642-4090-AAD0-A1073F2096FA}" type="presParOf" srcId="{7ABCF091-2AD5-46A7-8CFF-EE1CB5D54058}" destId="{0B93E575-25BF-463A-A4F5-9B1B5E39158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dirty="0" err="1"/>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D9C732FC-0A9F-4D22-8327-36C9E0124F06}">
      <dgm:prSet phldrT="[Tekst]"/>
      <dgm:spPr/>
      <dgm:t>
        <a:bodyPr/>
        <a:lstStyle/>
        <a:p>
          <a:r>
            <a:rPr lang="pl-PL" dirty="0"/>
            <a:t>It </a:t>
          </a:r>
          <a:r>
            <a:rPr lang="pl-PL" dirty="0" err="1"/>
            <a:t>may</a:t>
          </a:r>
          <a:r>
            <a:rPr lang="pl-PL" dirty="0"/>
            <a:t> be </a:t>
          </a:r>
          <a:r>
            <a:rPr lang="pl-PL" dirty="0" err="1"/>
            <a:t>dangerous</a:t>
          </a:r>
          <a:r>
            <a:rPr lang="pl-PL" dirty="0"/>
            <a:t> for the </a:t>
          </a:r>
          <a:r>
            <a:rPr lang="pl-PL" dirty="0" err="1"/>
            <a:t>patient</a:t>
          </a:r>
          <a:endParaRPr lang="pl-PL" dirty="0"/>
        </a:p>
      </dgm:t>
    </dgm:pt>
    <dgm:pt modelId="{E6EA8637-4EB8-4BDF-B3A6-47D826B17E55}" type="parTrans" cxnId="{F1E7264E-7069-4AE7-A9EB-7111A9408628}">
      <dgm:prSet/>
      <dgm:spPr/>
      <dgm:t>
        <a:bodyPr/>
        <a:lstStyle/>
        <a:p>
          <a:endParaRPr lang="pl-PL"/>
        </a:p>
      </dgm:t>
    </dgm:pt>
    <dgm:pt modelId="{CEAE72F9-67F4-4792-A5C6-82509E4E82B2}" type="sibTrans" cxnId="{F1E7264E-7069-4AE7-A9EB-7111A9408628}">
      <dgm:prSet/>
      <dgm:spPr/>
      <dgm:t>
        <a:bodyPr/>
        <a:lstStyle/>
        <a:p>
          <a:endParaRPr lang="pl-PL"/>
        </a:p>
      </dgm:t>
    </dgm:pt>
    <dgm:pt modelId="{7054B415-D09F-4666-8065-77AC7FE5CC57}">
      <dgm:prSet phldrT="[Tekst]"/>
      <dgm:spPr/>
      <dgm:t>
        <a:bodyPr/>
        <a:lstStyle/>
        <a:p>
          <a:r>
            <a:rPr lang="pl-PL" dirty="0"/>
            <a:t>It </a:t>
          </a:r>
          <a:r>
            <a:rPr lang="pl-PL" dirty="0" err="1"/>
            <a:t>may</a:t>
          </a:r>
          <a:r>
            <a:rPr lang="pl-PL" dirty="0"/>
            <a:t> be </a:t>
          </a:r>
          <a:r>
            <a:rPr lang="pl-PL" dirty="0" err="1"/>
            <a:t>dangerous</a:t>
          </a:r>
          <a:r>
            <a:rPr lang="pl-PL" dirty="0"/>
            <a:t> for the dog </a:t>
          </a:r>
        </a:p>
      </dgm:t>
    </dgm:pt>
    <dgm:pt modelId="{EEAEF9E8-C654-4950-9136-D444DD0B1FF5}" type="parTrans" cxnId="{6DAD86F0-097D-4D8B-90AA-F25F59A2A30E}">
      <dgm:prSet/>
      <dgm:spPr/>
      <dgm:t>
        <a:bodyPr/>
        <a:lstStyle/>
        <a:p>
          <a:endParaRPr lang="pl-PL"/>
        </a:p>
      </dgm:t>
    </dgm:pt>
    <dgm:pt modelId="{E0BB5E22-A049-4517-BCAB-EB195838E172}" type="sibTrans" cxnId="{6DAD86F0-097D-4D8B-90AA-F25F59A2A30E}">
      <dgm:prSet/>
      <dgm:spPr/>
      <dgm:t>
        <a:bodyPr/>
        <a:lstStyle/>
        <a:p>
          <a:endParaRPr lang="pl-PL"/>
        </a:p>
      </dgm:t>
    </dgm:pt>
    <dgm:pt modelId="{2736412A-807C-419F-B25D-0C68F417743A}">
      <dgm:prSet phldrT="[Tekst]"/>
      <dgm:spPr/>
      <dgm:t>
        <a:bodyPr/>
        <a:lstStyle/>
        <a:p>
          <a:r>
            <a:rPr lang="pl-PL" dirty="0"/>
            <a:t>It </a:t>
          </a:r>
          <a:r>
            <a:rPr lang="pl-PL" dirty="0" err="1"/>
            <a:t>may</a:t>
          </a:r>
          <a:r>
            <a:rPr lang="pl-PL" dirty="0"/>
            <a:t> be </a:t>
          </a:r>
          <a:r>
            <a:rPr lang="pl-PL" dirty="0" err="1"/>
            <a:t>unhelthy</a:t>
          </a:r>
          <a:r>
            <a:rPr lang="pl-PL" dirty="0"/>
            <a:t> </a:t>
          </a:r>
          <a:r>
            <a:rPr lang="pl-PL" dirty="0" err="1"/>
            <a:t>both</a:t>
          </a:r>
          <a:r>
            <a:rPr lang="pl-PL" dirty="0"/>
            <a:t> for the dog and </a:t>
          </a:r>
          <a:r>
            <a:rPr lang="pl-PL" dirty="0" err="1"/>
            <a:t>patient</a:t>
          </a:r>
          <a:endParaRPr lang="pl-PL" dirty="0"/>
        </a:p>
      </dgm:t>
    </dgm:pt>
    <dgm:pt modelId="{C85E1FDC-D58E-44E0-8303-9F4F3D5890B0}" type="parTrans" cxnId="{3FD01B7D-9227-40EC-A689-21AB6FDDF1A2}">
      <dgm:prSet/>
      <dgm:spPr/>
      <dgm:t>
        <a:bodyPr/>
        <a:lstStyle/>
        <a:p>
          <a:endParaRPr lang="pl-PL"/>
        </a:p>
      </dgm:t>
    </dgm:pt>
    <dgm:pt modelId="{86474984-AEC4-4AF7-AF20-D910A7E453C7}" type="sibTrans" cxnId="{3FD01B7D-9227-40EC-A689-21AB6FDDF1A2}">
      <dgm:prSet/>
      <dgm:spPr/>
      <dgm:t>
        <a:bodyPr/>
        <a:lstStyle/>
        <a:p>
          <a:endParaRPr lang="pl-PL"/>
        </a:p>
      </dgm:t>
    </dgm:pt>
    <dgm:pt modelId="{C60533C0-033C-4662-9C17-6FE7C0ABDD1A}">
      <dgm:prSet phldrT="[Tekst]"/>
      <dgm:spPr/>
      <dgm:t>
        <a:bodyPr/>
        <a:lstStyle/>
        <a:p>
          <a:r>
            <a:rPr lang="pl-PL" dirty="0" err="1"/>
            <a:t>Patient</a:t>
          </a:r>
          <a:r>
            <a:rPr lang="pl-PL" dirty="0"/>
            <a:t> </a:t>
          </a:r>
          <a:r>
            <a:rPr lang="pl-PL" dirty="0" err="1"/>
            <a:t>may</a:t>
          </a:r>
          <a:r>
            <a:rPr lang="pl-PL" dirty="0"/>
            <a:t> be </a:t>
          </a:r>
          <a:r>
            <a:rPr lang="pl-PL" dirty="0" err="1"/>
            <a:t>scared</a:t>
          </a:r>
          <a:endParaRPr lang="pl-PL" dirty="0"/>
        </a:p>
      </dgm:t>
    </dgm:pt>
    <dgm:pt modelId="{0FD7FF63-B779-42CB-88FA-F3DBF20A6AB7}" type="parTrans" cxnId="{9709B662-A94F-4FB5-BB5D-66078E957628}">
      <dgm:prSet/>
      <dgm:spPr/>
      <dgm:t>
        <a:bodyPr/>
        <a:lstStyle/>
        <a:p>
          <a:endParaRPr lang="pl-PL"/>
        </a:p>
      </dgm:t>
    </dgm:pt>
    <dgm:pt modelId="{544A1464-308C-4179-AD8E-45E43FE870D1}" type="sibTrans" cxnId="{9709B662-A94F-4FB5-BB5D-66078E957628}">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49112BB4-9175-4244-BD91-0E23E955E919}" type="pres">
      <dgm:prSet presAssocID="{E6EA8637-4EB8-4BDF-B3A6-47D826B17E55}" presName="conn2-1" presStyleLbl="parChTrans1D2" presStyleIdx="0" presStyleCnt="4"/>
      <dgm:spPr/>
      <dgm:t>
        <a:bodyPr/>
        <a:lstStyle/>
        <a:p>
          <a:endParaRPr lang="pl-PL"/>
        </a:p>
      </dgm:t>
    </dgm:pt>
    <dgm:pt modelId="{A2FB1740-FD25-44AB-8528-AC7D70F5DA81}" type="pres">
      <dgm:prSet presAssocID="{E6EA8637-4EB8-4BDF-B3A6-47D826B17E55}" presName="connTx" presStyleLbl="parChTrans1D2" presStyleIdx="0" presStyleCnt="4"/>
      <dgm:spPr/>
      <dgm:t>
        <a:bodyPr/>
        <a:lstStyle/>
        <a:p>
          <a:endParaRPr lang="pl-PL"/>
        </a:p>
      </dgm:t>
    </dgm:pt>
    <dgm:pt modelId="{EC471745-C6C8-4836-BB93-44E6D864D30D}" type="pres">
      <dgm:prSet presAssocID="{D9C732FC-0A9F-4D22-8327-36C9E0124F06}" presName="root2" presStyleCnt="0"/>
      <dgm:spPr/>
    </dgm:pt>
    <dgm:pt modelId="{D5D8577A-25A2-42CF-904D-4310B0B93F04}" type="pres">
      <dgm:prSet presAssocID="{D9C732FC-0A9F-4D22-8327-36C9E0124F06}" presName="LevelTwoTextNode" presStyleLbl="node2" presStyleIdx="0" presStyleCnt="4">
        <dgm:presLayoutVars>
          <dgm:chPref val="3"/>
        </dgm:presLayoutVars>
      </dgm:prSet>
      <dgm:spPr/>
      <dgm:t>
        <a:bodyPr/>
        <a:lstStyle/>
        <a:p>
          <a:endParaRPr lang="pl-PL"/>
        </a:p>
      </dgm:t>
    </dgm:pt>
    <dgm:pt modelId="{A46FFF75-C696-400B-9461-DA32E3EC5750}" type="pres">
      <dgm:prSet presAssocID="{D9C732FC-0A9F-4D22-8327-36C9E0124F06}" presName="level3hierChild" presStyleCnt="0"/>
      <dgm:spPr/>
    </dgm:pt>
    <dgm:pt modelId="{C3C92717-B46B-4507-84EF-C24258839D50}" type="pres">
      <dgm:prSet presAssocID="{EEAEF9E8-C654-4950-9136-D444DD0B1FF5}" presName="conn2-1" presStyleLbl="parChTrans1D2" presStyleIdx="1" presStyleCnt="4"/>
      <dgm:spPr/>
      <dgm:t>
        <a:bodyPr/>
        <a:lstStyle/>
        <a:p>
          <a:endParaRPr lang="pl-PL"/>
        </a:p>
      </dgm:t>
    </dgm:pt>
    <dgm:pt modelId="{841FA13E-8112-4A55-BA24-17288F5BB2AE}" type="pres">
      <dgm:prSet presAssocID="{EEAEF9E8-C654-4950-9136-D444DD0B1FF5}" presName="connTx" presStyleLbl="parChTrans1D2" presStyleIdx="1" presStyleCnt="4"/>
      <dgm:spPr/>
      <dgm:t>
        <a:bodyPr/>
        <a:lstStyle/>
        <a:p>
          <a:endParaRPr lang="pl-PL"/>
        </a:p>
      </dgm:t>
    </dgm:pt>
    <dgm:pt modelId="{D643B12D-B80E-4A80-9C1D-3CE679382F90}" type="pres">
      <dgm:prSet presAssocID="{7054B415-D09F-4666-8065-77AC7FE5CC57}" presName="root2" presStyleCnt="0"/>
      <dgm:spPr/>
    </dgm:pt>
    <dgm:pt modelId="{94260B9F-F857-409F-9F57-4A630BAE94E3}" type="pres">
      <dgm:prSet presAssocID="{7054B415-D09F-4666-8065-77AC7FE5CC57}" presName="LevelTwoTextNode" presStyleLbl="node2" presStyleIdx="1" presStyleCnt="4">
        <dgm:presLayoutVars>
          <dgm:chPref val="3"/>
        </dgm:presLayoutVars>
      </dgm:prSet>
      <dgm:spPr/>
      <dgm:t>
        <a:bodyPr/>
        <a:lstStyle/>
        <a:p>
          <a:endParaRPr lang="pl-PL"/>
        </a:p>
      </dgm:t>
    </dgm:pt>
    <dgm:pt modelId="{594E4FB0-AF5D-4B94-8AE8-22D4B45D3730}" type="pres">
      <dgm:prSet presAssocID="{7054B415-D09F-4666-8065-77AC7FE5CC57}" presName="level3hierChild" presStyleCnt="0"/>
      <dgm:spPr/>
    </dgm:pt>
    <dgm:pt modelId="{C53B90D9-BB76-430C-B757-5E951EC530B8}" type="pres">
      <dgm:prSet presAssocID="{C85E1FDC-D58E-44E0-8303-9F4F3D5890B0}" presName="conn2-1" presStyleLbl="parChTrans1D2" presStyleIdx="2" presStyleCnt="4"/>
      <dgm:spPr/>
      <dgm:t>
        <a:bodyPr/>
        <a:lstStyle/>
        <a:p>
          <a:endParaRPr lang="pl-PL"/>
        </a:p>
      </dgm:t>
    </dgm:pt>
    <dgm:pt modelId="{B00C45FA-3537-4E32-874C-B2FEA70833D8}" type="pres">
      <dgm:prSet presAssocID="{C85E1FDC-D58E-44E0-8303-9F4F3D5890B0}" presName="connTx" presStyleLbl="parChTrans1D2" presStyleIdx="2" presStyleCnt="4"/>
      <dgm:spPr/>
      <dgm:t>
        <a:bodyPr/>
        <a:lstStyle/>
        <a:p>
          <a:endParaRPr lang="pl-PL"/>
        </a:p>
      </dgm:t>
    </dgm:pt>
    <dgm:pt modelId="{8294912E-0D76-44CD-8426-DAFDC06CEDF7}" type="pres">
      <dgm:prSet presAssocID="{2736412A-807C-419F-B25D-0C68F417743A}" presName="root2" presStyleCnt="0"/>
      <dgm:spPr/>
    </dgm:pt>
    <dgm:pt modelId="{7763845B-CE8A-47F8-BC1C-F4E5A0C2130D}" type="pres">
      <dgm:prSet presAssocID="{2736412A-807C-419F-B25D-0C68F417743A}" presName="LevelTwoTextNode" presStyleLbl="node2" presStyleIdx="2" presStyleCnt="4">
        <dgm:presLayoutVars>
          <dgm:chPref val="3"/>
        </dgm:presLayoutVars>
      </dgm:prSet>
      <dgm:spPr/>
      <dgm:t>
        <a:bodyPr/>
        <a:lstStyle/>
        <a:p>
          <a:endParaRPr lang="pl-PL"/>
        </a:p>
      </dgm:t>
    </dgm:pt>
    <dgm:pt modelId="{C81BE7E4-F4A9-4D25-B70E-8EE240E4E509}" type="pres">
      <dgm:prSet presAssocID="{2736412A-807C-419F-B25D-0C68F417743A}" presName="level3hierChild" presStyleCnt="0"/>
      <dgm:spPr/>
    </dgm:pt>
    <dgm:pt modelId="{374EE0E7-6B24-4F84-9153-458344D73F9D}" type="pres">
      <dgm:prSet presAssocID="{0FD7FF63-B779-42CB-88FA-F3DBF20A6AB7}" presName="conn2-1" presStyleLbl="parChTrans1D2" presStyleIdx="3" presStyleCnt="4"/>
      <dgm:spPr/>
      <dgm:t>
        <a:bodyPr/>
        <a:lstStyle/>
        <a:p>
          <a:endParaRPr lang="pl-PL"/>
        </a:p>
      </dgm:t>
    </dgm:pt>
    <dgm:pt modelId="{806D51B5-1CEC-47BC-927A-528AB0F96F2B}" type="pres">
      <dgm:prSet presAssocID="{0FD7FF63-B779-42CB-88FA-F3DBF20A6AB7}" presName="connTx" presStyleLbl="parChTrans1D2" presStyleIdx="3" presStyleCnt="4"/>
      <dgm:spPr/>
      <dgm:t>
        <a:bodyPr/>
        <a:lstStyle/>
        <a:p>
          <a:endParaRPr lang="pl-PL"/>
        </a:p>
      </dgm:t>
    </dgm:pt>
    <dgm:pt modelId="{D96C37A4-54F5-49F1-A11A-6F5E3FAEA4B3}" type="pres">
      <dgm:prSet presAssocID="{C60533C0-033C-4662-9C17-6FE7C0ABDD1A}" presName="root2" presStyleCnt="0"/>
      <dgm:spPr/>
    </dgm:pt>
    <dgm:pt modelId="{C18B0510-C908-4E4F-90F7-CC3245DC40D1}" type="pres">
      <dgm:prSet presAssocID="{C60533C0-033C-4662-9C17-6FE7C0ABDD1A}" presName="LevelTwoTextNode" presStyleLbl="node2" presStyleIdx="3" presStyleCnt="4">
        <dgm:presLayoutVars>
          <dgm:chPref val="3"/>
        </dgm:presLayoutVars>
      </dgm:prSet>
      <dgm:spPr/>
      <dgm:t>
        <a:bodyPr/>
        <a:lstStyle/>
        <a:p>
          <a:endParaRPr lang="pl-PL"/>
        </a:p>
      </dgm:t>
    </dgm:pt>
    <dgm:pt modelId="{E5BE7323-8212-4FDC-95DE-0168C10F687B}" type="pres">
      <dgm:prSet presAssocID="{C60533C0-033C-4662-9C17-6FE7C0ABDD1A}" presName="level3hierChild" presStyleCnt="0"/>
      <dgm:spPr/>
    </dgm:pt>
  </dgm:ptLst>
  <dgm:cxnLst>
    <dgm:cxn modelId="{7EFE8021-23B1-4324-BBAB-A31B40FB2A4F}" type="presOf" srcId="{E6EA8637-4EB8-4BDF-B3A6-47D826B17E55}" destId="{A2FB1740-FD25-44AB-8528-AC7D70F5DA81}" srcOrd="1" destOrd="0" presId="urn:microsoft.com/office/officeart/2008/layout/HorizontalMultiLevelHierarchy"/>
    <dgm:cxn modelId="{6DAD86F0-097D-4D8B-90AA-F25F59A2A30E}" srcId="{FA4C5C6E-47FD-4770-B9ED-83393E71EFE8}" destId="{7054B415-D09F-4666-8065-77AC7FE5CC57}" srcOrd="1" destOrd="0" parTransId="{EEAEF9E8-C654-4950-9136-D444DD0B1FF5}" sibTransId="{E0BB5E22-A049-4517-BCAB-EB195838E172}"/>
    <dgm:cxn modelId="{F75FE759-3E9B-4557-AA27-0F79FF030704}" type="presOf" srcId="{EEAEF9E8-C654-4950-9136-D444DD0B1FF5}" destId="{C3C92717-B46B-4507-84EF-C24258839D50}" srcOrd="0"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3FD01B7D-9227-40EC-A689-21AB6FDDF1A2}" srcId="{FA4C5C6E-47FD-4770-B9ED-83393E71EFE8}" destId="{2736412A-807C-419F-B25D-0C68F417743A}" srcOrd="2" destOrd="0" parTransId="{C85E1FDC-D58E-44E0-8303-9F4F3D5890B0}" sibTransId="{86474984-AEC4-4AF7-AF20-D910A7E453C7}"/>
    <dgm:cxn modelId="{17B48D94-8654-4C24-9926-05DAAFCEE28B}" type="presOf" srcId="{D9C732FC-0A9F-4D22-8327-36C9E0124F06}" destId="{D5D8577A-25A2-42CF-904D-4310B0B93F04}" srcOrd="0" destOrd="0" presId="urn:microsoft.com/office/officeart/2008/layout/HorizontalMultiLevelHierarchy"/>
    <dgm:cxn modelId="{1BE2891F-54BC-4014-837E-DCCA6CF8E727}" type="presOf" srcId="{EEAEF9E8-C654-4950-9136-D444DD0B1FF5}" destId="{841FA13E-8112-4A55-BA24-17288F5BB2AE}" srcOrd="1"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482C5EB4-BB9B-4AA6-96AF-0935B6FA691F}" type="presOf" srcId="{0FD7FF63-B779-42CB-88FA-F3DBF20A6AB7}" destId="{806D51B5-1CEC-47BC-927A-528AB0F96F2B}" srcOrd="1" destOrd="0" presId="urn:microsoft.com/office/officeart/2008/layout/HorizontalMultiLevelHierarchy"/>
    <dgm:cxn modelId="{9709B662-A94F-4FB5-BB5D-66078E957628}" srcId="{FA4C5C6E-47FD-4770-B9ED-83393E71EFE8}" destId="{C60533C0-033C-4662-9C17-6FE7C0ABDD1A}" srcOrd="3" destOrd="0" parTransId="{0FD7FF63-B779-42CB-88FA-F3DBF20A6AB7}" sibTransId="{544A1464-308C-4179-AD8E-45E43FE870D1}"/>
    <dgm:cxn modelId="{828094F7-A833-4918-A115-CD38AFE4DD7B}" type="presOf" srcId="{E6EA8637-4EB8-4BDF-B3A6-47D826B17E55}" destId="{49112BB4-9175-4244-BD91-0E23E955E919}" srcOrd="0" destOrd="0" presId="urn:microsoft.com/office/officeart/2008/layout/HorizontalMultiLevelHierarchy"/>
    <dgm:cxn modelId="{F1E7264E-7069-4AE7-A9EB-7111A9408628}" srcId="{FA4C5C6E-47FD-4770-B9ED-83393E71EFE8}" destId="{D9C732FC-0A9F-4D22-8327-36C9E0124F06}" srcOrd="0" destOrd="0" parTransId="{E6EA8637-4EB8-4BDF-B3A6-47D826B17E55}" sibTransId="{CEAE72F9-67F4-4792-A5C6-82509E4E82B2}"/>
    <dgm:cxn modelId="{ABCE7EE0-9860-4B5F-A165-B64A84479A3C}" type="presOf" srcId="{0FD7FF63-B779-42CB-88FA-F3DBF20A6AB7}" destId="{374EE0E7-6B24-4F84-9153-458344D73F9D}" srcOrd="0" destOrd="0" presId="urn:microsoft.com/office/officeart/2008/layout/HorizontalMultiLevelHierarchy"/>
    <dgm:cxn modelId="{AC64D53B-AFBC-4F1C-85CA-352661755C23}" type="presOf" srcId="{C85E1FDC-D58E-44E0-8303-9F4F3D5890B0}" destId="{C53B90D9-BB76-430C-B757-5E951EC530B8}" srcOrd="0" destOrd="0" presId="urn:microsoft.com/office/officeart/2008/layout/HorizontalMultiLevelHierarchy"/>
    <dgm:cxn modelId="{CE996342-A9B5-4AF9-B029-F54EE7FAE247}" type="presOf" srcId="{2736412A-807C-419F-B25D-0C68F417743A}" destId="{7763845B-CE8A-47F8-BC1C-F4E5A0C2130D}" srcOrd="0"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E28CC42B-45F0-43EF-9640-FA6DA8A551D2}" type="presOf" srcId="{7054B415-D09F-4666-8065-77AC7FE5CC57}" destId="{94260B9F-F857-409F-9F57-4A630BAE94E3}" srcOrd="0" destOrd="0" presId="urn:microsoft.com/office/officeart/2008/layout/HorizontalMultiLevelHierarchy"/>
    <dgm:cxn modelId="{13311C5D-298A-49CA-9BA8-D05B529FC969}" type="presOf" srcId="{C85E1FDC-D58E-44E0-8303-9F4F3D5890B0}" destId="{B00C45FA-3537-4E32-874C-B2FEA70833D8}" srcOrd="1" destOrd="0" presId="urn:microsoft.com/office/officeart/2008/layout/HorizontalMultiLevelHierarchy"/>
    <dgm:cxn modelId="{98E3076A-B240-4C64-A898-40BFD6EA7366}" type="presOf" srcId="{C60533C0-033C-4662-9C17-6FE7C0ABDD1A}" destId="{C18B0510-C908-4E4F-90F7-CC3245DC40D1}"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9E60689C-CF60-479B-B3F3-4F1B8AE9A93E}" type="presParOf" srcId="{7E0FC50E-7FD9-41BE-9B2A-0E780AB08FED}" destId="{49112BB4-9175-4244-BD91-0E23E955E919}" srcOrd="0" destOrd="0" presId="urn:microsoft.com/office/officeart/2008/layout/HorizontalMultiLevelHierarchy"/>
    <dgm:cxn modelId="{540C2628-96B6-4C70-8E94-AF25BE436943}" type="presParOf" srcId="{49112BB4-9175-4244-BD91-0E23E955E919}" destId="{A2FB1740-FD25-44AB-8528-AC7D70F5DA81}" srcOrd="0" destOrd="0" presId="urn:microsoft.com/office/officeart/2008/layout/HorizontalMultiLevelHierarchy"/>
    <dgm:cxn modelId="{97511C99-3FF4-47E3-8F57-79FFAE8F2D6F}" type="presParOf" srcId="{7E0FC50E-7FD9-41BE-9B2A-0E780AB08FED}" destId="{EC471745-C6C8-4836-BB93-44E6D864D30D}" srcOrd="1" destOrd="0" presId="urn:microsoft.com/office/officeart/2008/layout/HorizontalMultiLevelHierarchy"/>
    <dgm:cxn modelId="{40A36832-E031-45CC-8D50-0267DD46F0E0}" type="presParOf" srcId="{EC471745-C6C8-4836-BB93-44E6D864D30D}" destId="{D5D8577A-25A2-42CF-904D-4310B0B93F04}" srcOrd="0" destOrd="0" presId="urn:microsoft.com/office/officeart/2008/layout/HorizontalMultiLevelHierarchy"/>
    <dgm:cxn modelId="{26F1734E-AEE0-41E9-A9E8-E89FAC88558D}" type="presParOf" srcId="{EC471745-C6C8-4836-BB93-44E6D864D30D}" destId="{A46FFF75-C696-400B-9461-DA32E3EC5750}" srcOrd="1" destOrd="0" presId="urn:microsoft.com/office/officeart/2008/layout/HorizontalMultiLevelHierarchy"/>
    <dgm:cxn modelId="{231E6CA1-6439-4F53-B345-E624B55A9071}" type="presParOf" srcId="{7E0FC50E-7FD9-41BE-9B2A-0E780AB08FED}" destId="{C3C92717-B46B-4507-84EF-C24258839D50}" srcOrd="2" destOrd="0" presId="urn:microsoft.com/office/officeart/2008/layout/HorizontalMultiLevelHierarchy"/>
    <dgm:cxn modelId="{31B19B0C-2D93-4926-A06C-508503055E31}" type="presParOf" srcId="{C3C92717-B46B-4507-84EF-C24258839D50}" destId="{841FA13E-8112-4A55-BA24-17288F5BB2AE}" srcOrd="0" destOrd="0" presId="urn:microsoft.com/office/officeart/2008/layout/HorizontalMultiLevelHierarchy"/>
    <dgm:cxn modelId="{FE814516-32CD-4A08-A7A1-DEB14AA8932E}" type="presParOf" srcId="{7E0FC50E-7FD9-41BE-9B2A-0E780AB08FED}" destId="{D643B12D-B80E-4A80-9C1D-3CE679382F90}" srcOrd="3" destOrd="0" presId="urn:microsoft.com/office/officeart/2008/layout/HorizontalMultiLevelHierarchy"/>
    <dgm:cxn modelId="{8FB9E590-9610-4929-BB7B-5AF00C9CCE90}" type="presParOf" srcId="{D643B12D-B80E-4A80-9C1D-3CE679382F90}" destId="{94260B9F-F857-409F-9F57-4A630BAE94E3}" srcOrd="0" destOrd="0" presId="urn:microsoft.com/office/officeart/2008/layout/HorizontalMultiLevelHierarchy"/>
    <dgm:cxn modelId="{2C5B835C-C1F3-46B3-9736-651F88A37795}" type="presParOf" srcId="{D643B12D-B80E-4A80-9C1D-3CE679382F90}" destId="{594E4FB0-AF5D-4B94-8AE8-22D4B45D3730}" srcOrd="1" destOrd="0" presId="urn:microsoft.com/office/officeart/2008/layout/HorizontalMultiLevelHierarchy"/>
    <dgm:cxn modelId="{891AE0D7-2625-41B2-B7F7-A91781E0E530}" type="presParOf" srcId="{7E0FC50E-7FD9-41BE-9B2A-0E780AB08FED}" destId="{C53B90D9-BB76-430C-B757-5E951EC530B8}" srcOrd="4" destOrd="0" presId="urn:microsoft.com/office/officeart/2008/layout/HorizontalMultiLevelHierarchy"/>
    <dgm:cxn modelId="{FC0A331F-48F3-46B6-8ADF-D20697F23476}" type="presParOf" srcId="{C53B90D9-BB76-430C-B757-5E951EC530B8}" destId="{B00C45FA-3537-4E32-874C-B2FEA70833D8}" srcOrd="0" destOrd="0" presId="urn:microsoft.com/office/officeart/2008/layout/HorizontalMultiLevelHierarchy"/>
    <dgm:cxn modelId="{0906FF3E-F21D-4732-8D68-91638896BB6F}" type="presParOf" srcId="{7E0FC50E-7FD9-41BE-9B2A-0E780AB08FED}" destId="{8294912E-0D76-44CD-8426-DAFDC06CEDF7}" srcOrd="5" destOrd="0" presId="urn:microsoft.com/office/officeart/2008/layout/HorizontalMultiLevelHierarchy"/>
    <dgm:cxn modelId="{50C6F553-5639-4DBF-8422-224304F71489}" type="presParOf" srcId="{8294912E-0D76-44CD-8426-DAFDC06CEDF7}" destId="{7763845B-CE8A-47F8-BC1C-F4E5A0C2130D}" srcOrd="0" destOrd="0" presId="urn:microsoft.com/office/officeart/2008/layout/HorizontalMultiLevelHierarchy"/>
    <dgm:cxn modelId="{9EB417F4-0025-42EA-8F67-CE0558C5A69C}" type="presParOf" srcId="{8294912E-0D76-44CD-8426-DAFDC06CEDF7}" destId="{C81BE7E4-F4A9-4D25-B70E-8EE240E4E509}" srcOrd="1" destOrd="0" presId="urn:microsoft.com/office/officeart/2008/layout/HorizontalMultiLevelHierarchy"/>
    <dgm:cxn modelId="{FCF7C840-16DD-4089-A6EA-29AB8EA84EAD}" type="presParOf" srcId="{7E0FC50E-7FD9-41BE-9B2A-0E780AB08FED}" destId="{374EE0E7-6B24-4F84-9153-458344D73F9D}" srcOrd="6" destOrd="0" presId="urn:microsoft.com/office/officeart/2008/layout/HorizontalMultiLevelHierarchy"/>
    <dgm:cxn modelId="{12CEBFF8-3B0C-4A45-AB93-176AB881DBA5}" type="presParOf" srcId="{374EE0E7-6B24-4F84-9153-458344D73F9D}" destId="{806D51B5-1CEC-47BC-927A-528AB0F96F2B}" srcOrd="0" destOrd="0" presId="urn:microsoft.com/office/officeart/2008/layout/HorizontalMultiLevelHierarchy"/>
    <dgm:cxn modelId="{4443CF8A-6AFF-47E6-A749-737B6C6E1DB2}" type="presParOf" srcId="{7E0FC50E-7FD9-41BE-9B2A-0E780AB08FED}" destId="{D96C37A4-54F5-49F1-A11A-6F5E3FAEA4B3}" srcOrd="7" destOrd="0" presId="urn:microsoft.com/office/officeart/2008/layout/HorizontalMultiLevelHierarchy"/>
    <dgm:cxn modelId="{037F0B57-0AB7-430D-9A25-2033DB20348F}" type="presParOf" srcId="{D96C37A4-54F5-49F1-A11A-6F5E3FAEA4B3}" destId="{C18B0510-C908-4E4F-90F7-CC3245DC40D1}" srcOrd="0" destOrd="0" presId="urn:microsoft.com/office/officeart/2008/layout/HorizontalMultiLevelHierarchy"/>
    <dgm:cxn modelId="{62EFA468-A8FF-413E-BBC5-704CB0AF2C82}" type="presParOf" srcId="{D96C37A4-54F5-49F1-A11A-6F5E3FAEA4B3}" destId="{E5BE7323-8212-4FDC-95DE-0168C10F687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a:t>Train on </a:t>
          </a:r>
          <a:r>
            <a:rPr lang="pl-PL" dirty="0" err="1"/>
            <a:t>greeting</a:t>
          </a:r>
          <a:r>
            <a:rPr lang="pl-PL" dirty="0"/>
            <a:t> </a:t>
          </a:r>
          <a:r>
            <a:rPr lang="pl-PL" dirty="0" err="1"/>
            <a:t>patients</a:t>
          </a:r>
          <a:r>
            <a:rPr lang="pl-PL" dirty="0"/>
            <a:t> </a:t>
          </a:r>
          <a:r>
            <a:rPr lang="pl-PL" dirty="0" err="1"/>
            <a:t>nicely</a:t>
          </a:r>
          <a:endParaRPr lang="pl-PL" dirty="0"/>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Make</a:t>
          </a:r>
          <a:r>
            <a:rPr lang="pl-PL" dirty="0"/>
            <a:t> a </a:t>
          </a:r>
          <a:r>
            <a:rPr lang="pl-PL" dirty="0" err="1"/>
            <a:t>routine</a:t>
          </a:r>
          <a:r>
            <a:rPr lang="pl-PL" dirty="0"/>
            <a:t> with the </a:t>
          </a:r>
          <a:r>
            <a:rPr lang="pl-PL" dirty="0" err="1"/>
            <a:t>situation</a:t>
          </a:r>
          <a:endParaRPr lang="pl-PL" dirty="0"/>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Remember</a:t>
          </a:r>
          <a:r>
            <a:rPr lang="pl-PL" dirty="0"/>
            <a:t> </a:t>
          </a:r>
          <a:r>
            <a:rPr lang="pl-PL" dirty="0" err="1"/>
            <a:t>about</a:t>
          </a:r>
          <a:r>
            <a:rPr lang="pl-PL" dirty="0"/>
            <a:t> </a:t>
          </a:r>
          <a:r>
            <a:rPr lang="pl-PL" dirty="0" err="1"/>
            <a:t>helping</a:t>
          </a:r>
          <a:r>
            <a:rPr lang="pl-PL" dirty="0"/>
            <a:t> </a:t>
          </a:r>
          <a:r>
            <a:rPr lang="pl-PL" dirty="0" err="1"/>
            <a:t>your</a:t>
          </a:r>
          <a:r>
            <a:rPr lang="pl-PL" dirty="0"/>
            <a:t> dog to </a:t>
          </a:r>
          <a:r>
            <a:rPr lang="pl-PL" dirty="0" err="1"/>
            <a:t>calm</a:t>
          </a:r>
          <a:r>
            <a:rPr lang="pl-PL" dirty="0"/>
            <a:t> down </a:t>
          </a:r>
          <a:r>
            <a:rPr lang="pl-PL" dirty="0" err="1"/>
            <a:t>before</a:t>
          </a:r>
          <a:r>
            <a:rPr lang="pl-PL" dirty="0"/>
            <a:t> he </a:t>
          </a:r>
          <a:r>
            <a:rPr lang="pl-PL" dirty="0" err="1"/>
            <a:t>says</a:t>
          </a:r>
          <a:r>
            <a:rPr lang="pl-PL" dirty="0"/>
            <a:t> hello</a:t>
          </a:r>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Use</a:t>
          </a:r>
          <a:r>
            <a:rPr lang="pl-PL" dirty="0"/>
            <a:t> </a:t>
          </a:r>
          <a:r>
            <a:rPr lang="pl-PL" dirty="0" err="1"/>
            <a:t>clear</a:t>
          </a:r>
          <a:r>
            <a:rPr lang="pl-PL" dirty="0"/>
            <a:t> </a:t>
          </a:r>
          <a:r>
            <a:rPr lang="pl-PL" dirty="0" err="1"/>
            <a:t>commands</a:t>
          </a:r>
          <a:r>
            <a:rPr lang="pl-PL" dirty="0"/>
            <a:t> and body </a:t>
          </a:r>
          <a:r>
            <a:rPr lang="pl-PL" dirty="0" err="1"/>
            <a:t>language</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might</a:t>
          </a:r>
          <a:r>
            <a:rPr lang="pl-PL" dirty="0"/>
            <a:t> be </a:t>
          </a:r>
          <a:r>
            <a:rPr lang="pl-PL" dirty="0" err="1"/>
            <a:t>dangerous</a:t>
          </a:r>
          <a:r>
            <a:rPr lang="pl-PL" dirty="0"/>
            <a:t> for the dog</a:t>
          </a:r>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pl-PL" dirty="0"/>
            <a:t>It </a:t>
          </a:r>
          <a:r>
            <a:rPr lang="pl-PL" dirty="0" err="1"/>
            <a:t>forces</a:t>
          </a:r>
          <a:r>
            <a:rPr lang="pl-PL" dirty="0"/>
            <a:t> </a:t>
          </a:r>
          <a:r>
            <a:rPr lang="pl-PL" dirty="0" err="1"/>
            <a:t>your</a:t>
          </a:r>
          <a:r>
            <a:rPr lang="pl-PL" dirty="0"/>
            <a:t> dog to </a:t>
          </a:r>
          <a:r>
            <a:rPr lang="pl-PL" dirty="0" err="1"/>
            <a:t>take</a:t>
          </a:r>
          <a:r>
            <a:rPr lang="pl-PL" dirty="0"/>
            <a:t> the </a:t>
          </a:r>
          <a:r>
            <a:rPr lang="pl-PL" dirty="0" err="1"/>
            <a:t>responcibility</a:t>
          </a:r>
          <a:endParaRPr lang="pl-PL" dirty="0"/>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C09645C0-7643-4FDD-BBCD-7CE5183A9684}">
      <dgm:prSet phldrT="[Tekst]"/>
      <dgm:spPr/>
      <dgm:t>
        <a:bodyPr/>
        <a:lstStyle/>
        <a:p>
          <a:r>
            <a:rPr lang="pl-PL" dirty="0" err="1"/>
            <a:t>Intervention</a:t>
          </a:r>
          <a:r>
            <a:rPr lang="pl-PL" dirty="0"/>
            <a:t> </a:t>
          </a:r>
          <a:r>
            <a:rPr lang="pl-PL" dirty="0" err="1"/>
            <a:t>is</a:t>
          </a:r>
          <a:r>
            <a:rPr lang="pl-PL" dirty="0"/>
            <a:t> a temat </a:t>
          </a:r>
          <a:r>
            <a:rPr lang="pl-PL" dirty="0" err="1"/>
            <a:t>work</a:t>
          </a:r>
          <a:r>
            <a:rPr lang="pl-PL" dirty="0"/>
            <a:t>!</a:t>
          </a:r>
        </a:p>
      </dgm:t>
    </dgm:pt>
    <dgm:pt modelId="{3BCE3E78-5147-4366-9C94-6305B98727E8}" type="parTrans" cxnId="{8CF0EED4-A590-4BC1-8A73-26D70D403E3B}">
      <dgm:prSet/>
      <dgm:spPr/>
      <dgm:t>
        <a:bodyPr/>
        <a:lstStyle/>
        <a:p>
          <a:endParaRPr lang="pl-PL"/>
        </a:p>
      </dgm:t>
    </dgm:pt>
    <dgm:pt modelId="{0840CBFE-3EB0-41F1-B051-31D534E52010}" type="sibTrans" cxnId="{8CF0EED4-A590-4BC1-8A73-26D70D403E3B}">
      <dgm:prSet/>
      <dgm:spPr/>
      <dgm:t>
        <a:bodyPr/>
        <a:lstStyle/>
        <a:p>
          <a:endParaRPr lang="pl-PL"/>
        </a:p>
      </dgm:t>
    </dgm:pt>
    <dgm:pt modelId="{1CE5CDE9-3910-4EC3-9BC4-8E86CFFFEF21}">
      <dgm:prSet phldrT="[Tekst]"/>
      <dgm:spPr/>
      <dgm:t>
        <a:bodyPr/>
        <a:lstStyle/>
        <a:p>
          <a:r>
            <a:rPr lang="pl-PL" dirty="0"/>
            <a:t>It </a:t>
          </a:r>
          <a:r>
            <a:rPr lang="pl-PL" dirty="0" err="1"/>
            <a:t>is</a:t>
          </a:r>
          <a:r>
            <a:rPr lang="pl-PL" dirty="0"/>
            <a:t> </a:t>
          </a:r>
          <a:r>
            <a:rPr lang="pl-PL" dirty="0" err="1"/>
            <a:t>stressfull</a:t>
          </a:r>
          <a:r>
            <a:rPr lang="pl-PL" dirty="0"/>
            <a:t> for the dog</a:t>
          </a:r>
        </a:p>
      </dgm:t>
    </dgm:pt>
    <dgm:pt modelId="{846788F1-0495-46E5-AF41-289AEA97CB8F}" type="parTrans" cxnId="{47C4E3D7-068F-4B15-A5BD-176B2C4FF42D}">
      <dgm:prSet/>
      <dgm:spPr/>
      <dgm:t>
        <a:bodyPr/>
        <a:lstStyle/>
        <a:p>
          <a:endParaRPr lang="pl-PL"/>
        </a:p>
      </dgm:t>
    </dgm:pt>
    <dgm:pt modelId="{812FADF9-528B-467A-850A-28EDF224C97A}" type="sibTrans" cxnId="{47C4E3D7-068F-4B15-A5BD-176B2C4FF42D}">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2E25C8FB-EA87-4C9C-A781-FF305E63CCB9}" type="pres">
      <dgm:prSet presAssocID="{D0161569-2A17-4290-8B23-F9138AF743A5}" presName="conn2-1" presStyleLbl="parChTrans1D2" presStyleIdx="0" presStyleCnt="4"/>
      <dgm:spPr/>
      <dgm:t>
        <a:bodyPr/>
        <a:lstStyle/>
        <a:p>
          <a:endParaRPr lang="pl-PL"/>
        </a:p>
      </dgm:t>
    </dgm:pt>
    <dgm:pt modelId="{5B583457-3297-42D6-A110-EC3E9A6B8D80}" type="pres">
      <dgm:prSet presAssocID="{D0161569-2A17-4290-8B23-F9138AF743A5}" presName="connTx" presStyleLbl="parChTrans1D2" presStyleIdx="0"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0"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B7EEB067-7052-43A0-A94A-BE858A74FEE0}" type="pres">
      <dgm:prSet presAssocID="{846788F1-0495-46E5-AF41-289AEA97CB8F}" presName="conn2-1" presStyleLbl="parChTrans1D2" presStyleIdx="1" presStyleCnt="4"/>
      <dgm:spPr/>
      <dgm:t>
        <a:bodyPr/>
        <a:lstStyle/>
        <a:p>
          <a:endParaRPr lang="pl-PL"/>
        </a:p>
      </dgm:t>
    </dgm:pt>
    <dgm:pt modelId="{D3EDB286-628A-441E-AA1B-E8B5AEA477EC}" type="pres">
      <dgm:prSet presAssocID="{846788F1-0495-46E5-AF41-289AEA97CB8F}" presName="connTx" presStyleLbl="parChTrans1D2" presStyleIdx="1" presStyleCnt="4"/>
      <dgm:spPr/>
      <dgm:t>
        <a:bodyPr/>
        <a:lstStyle/>
        <a:p>
          <a:endParaRPr lang="pl-PL"/>
        </a:p>
      </dgm:t>
    </dgm:pt>
    <dgm:pt modelId="{BFF4F290-0687-401F-8053-1D7A1E28791F}" type="pres">
      <dgm:prSet presAssocID="{1CE5CDE9-3910-4EC3-9BC4-8E86CFFFEF21}" presName="root2" presStyleCnt="0"/>
      <dgm:spPr/>
    </dgm:pt>
    <dgm:pt modelId="{19DC6FBF-3749-4ABB-A4DA-C292B66ED8AC}" type="pres">
      <dgm:prSet presAssocID="{1CE5CDE9-3910-4EC3-9BC4-8E86CFFFEF21}" presName="LevelTwoTextNode" presStyleLbl="node2" presStyleIdx="1" presStyleCnt="4">
        <dgm:presLayoutVars>
          <dgm:chPref val="3"/>
        </dgm:presLayoutVars>
      </dgm:prSet>
      <dgm:spPr/>
      <dgm:t>
        <a:bodyPr/>
        <a:lstStyle/>
        <a:p>
          <a:endParaRPr lang="pl-PL"/>
        </a:p>
      </dgm:t>
    </dgm:pt>
    <dgm:pt modelId="{A1CB0728-E6D8-4B00-A86D-F149A8859F53}" type="pres">
      <dgm:prSet presAssocID="{1CE5CDE9-3910-4EC3-9BC4-8E86CFFFEF21}" presName="level3hierChild" presStyleCnt="0"/>
      <dgm:spPr/>
    </dgm:pt>
    <dgm:pt modelId="{D23424B2-9107-47A8-8F4D-DFF8910DA33C}" type="pres">
      <dgm:prSet presAssocID="{87F598FC-BDBB-4EBE-89D3-AE0C56F5607D}" presName="conn2-1" presStyleLbl="parChTrans1D2" presStyleIdx="2" presStyleCnt="4"/>
      <dgm:spPr/>
      <dgm:t>
        <a:bodyPr/>
        <a:lstStyle/>
        <a:p>
          <a:endParaRPr lang="pl-PL"/>
        </a:p>
      </dgm:t>
    </dgm:pt>
    <dgm:pt modelId="{2BA13C6A-2131-4D8D-847A-E809436D4330}" type="pres">
      <dgm:prSet presAssocID="{87F598FC-BDBB-4EBE-89D3-AE0C56F5607D}" presName="connTx" presStyleLbl="parChTrans1D2" presStyleIdx="2"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2"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 modelId="{E1E0E494-2B62-48B7-9836-03016056C2A0}" type="pres">
      <dgm:prSet presAssocID="{3BCE3E78-5147-4366-9C94-6305B98727E8}" presName="conn2-1" presStyleLbl="parChTrans1D2" presStyleIdx="3" presStyleCnt="4"/>
      <dgm:spPr/>
      <dgm:t>
        <a:bodyPr/>
        <a:lstStyle/>
        <a:p>
          <a:endParaRPr lang="pl-PL"/>
        </a:p>
      </dgm:t>
    </dgm:pt>
    <dgm:pt modelId="{206DE856-AB37-450F-BD57-D79343ECD959}" type="pres">
      <dgm:prSet presAssocID="{3BCE3E78-5147-4366-9C94-6305B98727E8}" presName="connTx" presStyleLbl="parChTrans1D2" presStyleIdx="3" presStyleCnt="4"/>
      <dgm:spPr/>
      <dgm:t>
        <a:bodyPr/>
        <a:lstStyle/>
        <a:p>
          <a:endParaRPr lang="pl-PL"/>
        </a:p>
      </dgm:t>
    </dgm:pt>
    <dgm:pt modelId="{BD216236-BF02-4E0F-B97E-EE9A4F5AB2C3}" type="pres">
      <dgm:prSet presAssocID="{C09645C0-7643-4FDD-BBCD-7CE5183A9684}" presName="root2" presStyleCnt="0"/>
      <dgm:spPr/>
    </dgm:pt>
    <dgm:pt modelId="{2870B8B2-B09E-4689-A558-799E4363481C}" type="pres">
      <dgm:prSet presAssocID="{C09645C0-7643-4FDD-BBCD-7CE5183A9684}" presName="LevelTwoTextNode" presStyleLbl="node2" presStyleIdx="3" presStyleCnt="4">
        <dgm:presLayoutVars>
          <dgm:chPref val="3"/>
        </dgm:presLayoutVars>
      </dgm:prSet>
      <dgm:spPr/>
      <dgm:t>
        <a:bodyPr/>
        <a:lstStyle/>
        <a:p>
          <a:endParaRPr lang="pl-PL"/>
        </a:p>
      </dgm:t>
    </dgm:pt>
    <dgm:pt modelId="{6590CA96-C276-48E2-9859-DBE0D09FB5FD}" type="pres">
      <dgm:prSet presAssocID="{C09645C0-7643-4FDD-BBCD-7CE5183A9684}" presName="level3hierChild" presStyleCnt="0"/>
      <dgm:spPr/>
    </dgm:pt>
  </dgm:ptLst>
  <dgm:cxnLst>
    <dgm:cxn modelId="{B44B3C90-DF7F-4880-9453-1CF6D6E2A72D}" type="presOf" srcId="{C09645C0-7643-4FDD-BBCD-7CE5183A9684}" destId="{2870B8B2-B09E-4689-A558-799E4363481C}" srcOrd="0"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8CF0EED4-A590-4BC1-8A73-26D70D403E3B}" srcId="{FA4C5C6E-47FD-4770-B9ED-83393E71EFE8}" destId="{C09645C0-7643-4FDD-BBCD-7CE5183A9684}" srcOrd="3" destOrd="0" parTransId="{3BCE3E78-5147-4366-9C94-6305B98727E8}" sibTransId="{0840CBFE-3EB0-41F1-B051-31D534E52010}"/>
    <dgm:cxn modelId="{D873549B-35C6-4421-A367-7F972FF50508}" srcId="{90B56226-D9D8-4B31-8FD1-A11448C4BF8E}" destId="{FA4C5C6E-47FD-4770-B9ED-83393E71EFE8}" srcOrd="0" destOrd="0" parTransId="{7FB9D8BE-E59D-4D1F-B3CA-871F4A5DA090}" sibTransId="{5C6BA421-56A2-4DA0-8EDA-3CFE02484939}"/>
    <dgm:cxn modelId="{B7FE618A-A795-4366-BE31-B88478DD7251}" type="presOf" srcId="{3BCE3E78-5147-4366-9C94-6305B98727E8}" destId="{E1E0E494-2B62-48B7-9836-03016056C2A0}" srcOrd="0" destOrd="0" presId="urn:microsoft.com/office/officeart/2008/layout/HorizontalMultiLevelHierarchy"/>
    <dgm:cxn modelId="{86ABA934-FE9C-403E-9CCD-3524D5C3EA19}" srcId="{FA4C5C6E-47FD-4770-B9ED-83393E71EFE8}" destId="{06B2A5F1-299F-42FF-9C82-0019CEAFF2D5}" srcOrd="2"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FBDC44D1-1F8C-4A75-8FE8-5B01226F5D5D}" type="presOf" srcId="{1CE5CDE9-3910-4EC3-9BC4-8E86CFFFEF21}" destId="{19DC6FBF-3749-4ABB-A4DA-C292B66ED8AC}" srcOrd="0" destOrd="0" presId="urn:microsoft.com/office/officeart/2008/layout/HorizontalMultiLevelHierarchy"/>
    <dgm:cxn modelId="{47C4E3D7-068F-4B15-A5BD-176B2C4FF42D}" srcId="{FA4C5C6E-47FD-4770-B9ED-83393E71EFE8}" destId="{1CE5CDE9-3910-4EC3-9BC4-8E86CFFFEF21}" srcOrd="1" destOrd="0" parTransId="{846788F1-0495-46E5-AF41-289AEA97CB8F}" sibTransId="{812FADF9-528B-467A-850A-28EDF224C97A}"/>
    <dgm:cxn modelId="{C6D30F95-244C-4C2C-A255-E81268C10BCC}" type="presOf" srcId="{3BCE3E78-5147-4366-9C94-6305B98727E8}" destId="{206DE856-AB37-450F-BD57-D79343ECD959}" srcOrd="1" destOrd="0" presId="urn:microsoft.com/office/officeart/2008/layout/HorizontalMultiLevelHierarchy"/>
    <dgm:cxn modelId="{316641B5-FB7F-4935-BA49-E5A92B052889}" srcId="{FA4C5C6E-47FD-4770-B9ED-83393E71EFE8}" destId="{F168457F-5108-43BF-8DC9-6DCD649762D1}" srcOrd="0" destOrd="0" parTransId="{D0161569-2A17-4290-8B23-F9138AF743A5}" sibTransId="{24A492FF-A1F8-4F69-97F7-34F87218F063}"/>
    <dgm:cxn modelId="{BBBE59FC-2D2A-48A9-854E-3FCECE1BBD1B}" type="presOf" srcId="{87F598FC-BDBB-4EBE-89D3-AE0C56F5607D}" destId="{2BA13C6A-2131-4D8D-847A-E809436D4330}" srcOrd="1" destOrd="0" presId="urn:microsoft.com/office/officeart/2008/layout/HorizontalMultiLevelHierarchy"/>
    <dgm:cxn modelId="{4F056E2C-1113-4104-8DF0-662470B7C7E8}" type="presOf" srcId="{846788F1-0495-46E5-AF41-289AEA97CB8F}" destId="{D3EDB286-628A-441E-AA1B-E8B5AEA477EC}"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B87617B8-DF8F-4A24-BF31-34CC99E15CC7}" type="presOf" srcId="{846788F1-0495-46E5-AF41-289AEA97CB8F}" destId="{B7EEB067-7052-43A0-A94A-BE858A74FEE0}"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28EFC5C9-6470-4973-86D8-CBE0B67E8F5E}" type="presParOf" srcId="{7E0FC50E-7FD9-41BE-9B2A-0E780AB08FED}" destId="{2E25C8FB-EA87-4C9C-A781-FF305E63CCB9}" srcOrd="0"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1"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5D616697-4EA5-476C-BCC2-4E371AF080EF}" type="presParOf" srcId="{7E0FC50E-7FD9-41BE-9B2A-0E780AB08FED}" destId="{B7EEB067-7052-43A0-A94A-BE858A74FEE0}" srcOrd="2" destOrd="0" presId="urn:microsoft.com/office/officeart/2008/layout/HorizontalMultiLevelHierarchy"/>
    <dgm:cxn modelId="{FAAD8EAC-E5E6-4E6C-AE6C-81B15C8FDD96}" type="presParOf" srcId="{B7EEB067-7052-43A0-A94A-BE858A74FEE0}" destId="{D3EDB286-628A-441E-AA1B-E8B5AEA477EC}" srcOrd="0" destOrd="0" presId="urn:microsoft.com/office/officeart/2008/layout/HorizontalMultiLevelHierarchy"/>
    <dgm:cxn modelId="{E2793DC8-8D95-4BBF-B6BE-C6790BAC6D06}" type="presParOf" srcId="{7E0FC50E-7FD9-41BE-9B2A-0E780AB08FED}" destId="{BFF4F290-0687-401F-8053-1D7A1E28791F}" srcOrd="3" destOrd="0" presId="urn:microsoft.com/office/officeart/2008/layout/HorizontalMultiLevelHierarchy"/>
    <dgm:cxn modelId="{17477C20-A59C-449E-B2AB-95BC59D12CBE}" type="presParOf" srcId="{BFF4F290-0687-401F-8053-1D7A1E28791F}" destId="{19DC6FBF-3749-4ABB-A4DA-C292B66ED8AC}" srcOrd="0" destOrd="0" presId="urn:microsoft.com/office/officeart/2008/layout/HorizontalMultiLevelHierarchy"/>
    <dgm:cxn modelId="{8951CC48-121C-42C3-9723-F63DD8061EFF}" type="presParOf" srcId="{BFF4F290-0687-401F-8053-1D7A1E28791F}" destId="{A1CB0728-E6D8-4B00-A86D-F149A8859F53}" srcOrd="1" destOrd="0" presId="urn:microsoft.com/office/officeart/2008/layout/HorizontalMultiLevelHierarchy"/>
    <dgm:cxn modelId="{0C6A42C3-3338-4249-ADBC-80BFAD57A6F1}" type="presParOf" srcId="{7E0FC50E-7FD9-41BE-9B2A-0E780AB08FED}" destId="{D23424B2-9107-47A8-8F4D-DFF8910DA33C}" srcOrd="4"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5"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 modelId="{1E89E8BC-ED4E-47F0-A0A5-FC54E540B453}" type="presParOf" srcId="{7E0FC50E-7FD9-41BE-9B2A-0E780AB08FED}" destId="{E1E0E494-2B62-48B7-9836-03016056C2A0}" srcOrd="6" destOrd="0" presId="urn:microsoft.com/office/officeart/2008/layout/HorizontalMultiLevelHierarchy"/>
    <dgm:cxn modelId="{BA5652BC-A98D-4286-85A1-2DCF64922673}" type="presParOf" srcId="{E1E0E494-2B62-48B7-9836-03016056C2A0}" destId="{206DE856-AB37-450F-BD57-D79343ECD959}" srcOrd="0" destOrd="0" presId="urn:microsoft.com/office/officeart/2008/layout/HorizontalMultiLevelHierarchy"/>
    <dgm:cxn modelId="{11CCD1E1-D00F-4745-832F-18BECF6BA625}" type="presParOf" srcId="{7E0FC50E-7FD9-41BE-9B2A-0E780AB08FED}" destId="{BD216236-BF02-4E0F-B97E-EE9A4F5AB2C3}" srcOrd="7" destOrd="0" presId="urn:microsoft.com/office/officeart/2008/layout/HorizontalMultiLevelHierarchy"/>
    <dgm:cxn modelId="{849FC3E1-424A-4CF3-B2F7-571CD5877620}" type="presParOf" srcId="{BD216236-BF02-4E0F-B97E-EE9A4F5AB2C3}" destId="{2870B8B2-B09E-4689-A558-799E4363481C}" srcOrd="0" destOrd="0" presId="urn:microsoft.com/office/officeart/2008/layout/HorizontalMultiLevelHierarchy"/>
    <dgm:cxn modelId="{1D6DCDCB-342B-4DA4-9169-15C3BC9A069F}" type="presParOf" srcId="{BD216236-BF02-4E0F-B97E-EE9A4F5AB2C3}" destId="{6590CA96-C276-48E2-9859-DBE0D09FB5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a:t>Focus on </a:t>
          </a:r>
          <a:r>
            <a:rPr lang="pl-PL" dirty="0" err="1"/>
            <a:t>here</a:t>
          </a:r>
          <a:r>
            <a:rPr lang="pl-PL" dirty="0"/>
            <a:t> and </a:t>
          </a:r>
          <a:r>
            <a:rPr lang="pl-PL" dirty="0" err="1"/>
            <a:t>now</a:t>
          </a:r>
          <a:endParaRPr lang="pl-PL" dirty="0"/>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Always</a:t>
          </a:r>
          <a:r>
            <a:rPr lang="pl-PL" dirty="0"/>
            <a:t> </a:t>
          </a:r>
          <a:r>
            <a:rPr lang="pl-PL" dirty="0" err="1"/>
            <a:t>think</a:t>
          </a:r>
          <a:r>
            <a:rPr lang="pl-PL" dirty="0"/>
            <a:t> </a:t>
          </a:r>
          <a:r>
            <a:rPr lang="pl-PL" dirty="0" err="1"/>
            <a:t>about</a:t>
          </a:r>
          <a:r>
            <a:rPr lang="pl-PL" dirty="0"/>
            <a:t> </a:t>
          </a:r>
          <a:r>
            <a:rPr lang="pl-PL" dirty="0" err="1"/>
            <a:t>your</a:t>
          </a:r>
          <a:r>
            <a:rPr lang="pl-PL" dirty="0"/>
            <a:t> dog</a:t>
          </a:r>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Try</a:t>
          </a:r>
          <a:r>
            <a:rPr lang="pl-PL" dirty="0"/>
            <a:t> to </a:t>
          </a:r>
          <a:r>
            <a:rPr lang="pl-PL" dirty="0" err="1"/>
            <a:t>predict</a:t>
          </a:r>
          <a:r>
            <a:rPr lang="pl-PL" dirty="0"/>
            <a:t> </a:t>
          </a:r>
          <a:r>
            <a:rPr lang="pl-PL" dirty="0" err="1"/>
            <a:t>patients</a:t>
          </a:r>
          <a:r>
            <a:rPr lang="pl-PL" dirty="0"/>
            <a:t> </a:t>
          </a:r>
          <a:r>
            <a:rPr lang="pl-PL" dirty="0" err="1"/>
            <a:t>behaviours</a:t>
          </a:r>
          <a:endParaRPr lang="pl-PL" dirty="0"/>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a:t>Watch the </a:t>
          </a:r>
          <a:r>
            <a:rPr lang="pl-PL" dirty="0" err="1"/>
            <a:t>enviroment</a:t>
          </a:r>
          <a:r>
            <a:rPr lang="pl-PL" dirty="0"/>
            <a:t> </a:t>
          </a:r>
          <a:r>
            <a:rPr lang="pl-PL" dirty="0" err="1"/>
            <a:t>carefully</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may</a:t>
          </a:r>
          <a:r>
            <a:rPr lang="pl-PL" dirty="0"/>
            <a:t> </a:t>
          </a:r>
          <a:r>
            <a:rPr lang="pl-PL" dirty="0" err="1"/>
            <a:t>increase</a:t>
          </a:r>
          <a:r>
            <a:rPr lang="pl-PL" dirty="0"/>
            <a:t> </a:t>
          </a:r>
          <a:r>
            <a:rPr lang="pl-PL" dirty="0" err="1"/>
            <a:t>lack</a:t>
          </a:r>
          <a:r>
            <a:rPr lang="pl-PL" dirty="0"/>
            <a:t> of </a:t>
          </a:r>
          <a:r>
            <a:rPr lang="pl-PL" dirty="0" err="1"/>
            <a:t>self-confidence</a:t>
          </a:r>
          <a:endParaRPr lang="pl-PL" dirty="0"/>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pl-PL" dirty="0"/>
            <a:t>It </a:t>
          </a:r>
          <a:r>
            <a:rPr lang="pl-PL" dirty="0" err="1"/>
            <a:t>may</a:t>
          </a:r>
          <a:r>
            <a:rPr lang="pl-PL" dirty="0"/>
            <a:t> </a:t>
          </a:r>
          <a:r>
            <a:rPr lang="pl-PL" dirty="0" err="1"/>
            <a:t>lower</a:t>
          </a:r>
          <a:r>
            <a:rPr lang="pl-PL" dirty="0"/>
            <a:t> the </a:t>
          </a:r>
          <a:r>
            <a:rPr lang="pl-PL" dirty="0" err="1"/>
            <a:t>motivation</a:t>
          </a:r>
          <a:endParaRPr lang="pl-PL" dirty="0"/>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C09645C0-7643-4FDD-BBCD-7CE5183A9684}">
      <dgm:prSet phldrT="[Tekst]"/>
      <dgm:spPr/>
      <dgm:t>
        <a:bodyPr/>
        <a:lstStyle/>
        <a:p>
          <a:r>
            <a:rPr lang="pl-PL" dirty="0"/>
            <a:t>It </a:t>
          </a:r>
          <a:r>
            <a:rPr lang="pl-PL" dirty="0" err="1"/>
            <a:t>may</a:t>
          </a:r>
          <a:r>
            <a:rPr lang="pl-PL" dirty="0"/>
            <a:t> </a:t>
          </a:r>
          <a:r>
            <a:rPr lang="pl-PL" dirty="0" err="1"/>
            <a:t>cause</a:t>
          </a:r>
          <a:r>
            <a:rPr lang="pl-PL" dirty="0"/>
            <a:t> </a:t>
          </a:r>
          <a:r>
            <a:rPr lang="pl-PL" dirty="0" err="1"/>
            <a:t>sadness</a:t>
          </a:r>
          <a:r>
            <a:rPr lang="pl-PL" dirty="0"/>
            <a:t> in the </a:t>
          </a:r>
          <a:r>
            <a:rPr lang="pl-PL" dirty="0" err="1"/>
            <a:t>patient</a:t>
          </a:r>
          <a:endParaRPr lang="pl-PL" dirty="0"/>
        </a:p>
      </dgm:t>
    </dgm:pt>
    <dgm:pt modelId="{3BCE3E78-5147-4366-9C94-6305B98727E8}" type="parTrans" cxnId="{8CF0EED4-A590-4BC1-8A73-26D70D403E3B}">
      <dgm:prSet/>
      <dgm:spPr/>
      <dgm:t>
        <a:bodyPr/>
        <a:lstStyle/>
        <a:p>
          <a:endParaRPr lang="pl-PL"/>
        </a:p>
      </dgm:t>
    </dgm:pt>
    <dgm:pt modelId="{0840CBFE-3EB0-41F1-B051-31D534E52010}" type="sibTrans" cxnId="{8CF0EED4-A590-4BC1-8A73-26D70D403E3B}">
      <dgm:prSet/>
      <dgm:spPr/>
      <dgm:t>
        <a:bodyPr/>
        <a:lstStyle/>
        <a:p>
          <a:endParaRPr lang="pl-PL"/>
        </a:p>
      </dgm:t>
    </dgm:pt>
    <dgm:pt modelId="{AC148298-F0A2-467C-99D2-F8CD93CF2956}">
      <dgm:prSet phldrT="[Tekst]"/>
      <dgm:spPr/>
      <dgm:t>
        <a:bodyPr/>
        <a:lstStyle/>
        <a:p>
          <a:r>
            <a:rPr lang="pl-PL" dirty="0" err="1"/>
            <a:t>There</a:t>
          </a:r>
          <a:r>
            <a:rPr lang="pl-PL" dirty="0"/>
            <a:t> </a:t>
          </a:r>
          <a:r>
            <a:rPr lang="pl-PL" dirty="0" err="1"/>
            <a:t>is</a:t>
          </a:r>
          <a:r>
            <a:rPr lang="pl-PL" dirty="0"/>
            <a:t> </a:t>
          </a:r>
          <a:r>
            <a:rPr lang="pl-PL" dirty="0" err="1"/>
            <a:t>lack</a:t>
          </a:r>
          <a:r>
            <a:rPr lang="pl-PL" dirty="0"/>
            <a:t> of </a:t>
          </a:r>
          <a:r>
            <a:rPr lang="pl-PL" dirty="0" err="1"/>
            <a:t>interaction</a:t>
          </a:r>
          <a:endParaRPr lang="pl-PL" dirty="0"/>
        </a:p>
      </dgm:t>
    </dgm:pt>
    <dgm:pt modelId="{C86F7CE8-F468-40C5-87B7-A903670C15C0}" type="parTrans" cxnId="{52CA43DE-5A9B-4F64-AB3A-5FBC93DD698F}">
      <dgm:prSet/>
      <dgm:spPr/>
      <dgm:t>
        <a:bodyPr/>
        <a:lstStyle/>
        <a:p>
          <a:endParaRPr lang="pl-PL"/>
        </a:p>
      </dgm:t>
    </dgm:pt>
    <dgm:pt modelId="{4F98C81E-6E24-4DBA-8DA7-02B2178241DC}" type="sibTrans" cxnId="{52CA43DE-5A9B-4F64-AB3A-5FBC93DD698F}">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F9C70636-5CB0-4013-BF77-F8E63814A33A}" type="pres">
      <dgm:prSet presAssocID="{C86F7CE8-F468-40C5-87B7-A903670C15C0}" presName="conn2-1" presStyleLbl="parChTrans1D2" presStyleIdx="0" presStyleCnt="4"/>
      <dgm:spPr/>
      <dgm:t>
        <a:bodyPr/>
        <a:lstStyle/>
        <a:p>
          <a:endParaRPr lang="pl-PL"/>
        </a:p>
      </dgm:t>
    </dgm:pt>
    <dgm:pt modelId="{4C4BBEEF-AC3E-455A-8036-555FDA847EBF}" type="pres">
      <dgm:prSet presAssocID="{C86F7CE8-F468-40C5-87B7-A903670C15C0}" presName="connTx" presStyleLbl="parChTrans1D2" presStyleIdx="0" presStyleCnt="4"/>
      <dgm:spPr/>
      <dgm:t>
        <a:bodyPr/>
        <a:lstStyle/>
        <a:p>
          <a:endParaRPr lang="pl-PL"/>
        </a:p>
      </dgm:t>
    </dgm:pt>
    <dgm:pt modelId="{F4D5693F-885F-47A0-9CA1-A37B07D71419}" type="pres">
      <dgm:prSet presAssocID="{AC148298-F0A2-467C-99D2-F8CD93CF2956}" presName="root2" presStyleCnt="0"/>
      <dgm:spPr/>
    </dgm:pt>
    <dgm:pt modelId="{EDF9A308-3BD0-448C-9395-8F11E12326AB}" type="pres">
      <dgm:prSet presAssocID="{AC148298-F0A2-467C-99D2-F8CD93CF2956}" presName="LevelTwoTextNode" presStyleLbl="node2" presStyleIdx="0" presStyleCnt="4">
        <dgm:presLayoutVars>
          <dgm:chPref val="3"/>
        </dgm:presLayoutVars>
      </dgm:prSet>
      <dgm:spPr/>
      <dgm:t>
        <a:bodyPr/>
        <a:lstStyle/>
        <a:p>
          <a:endParaRPr lang="pl-PL"/>
        </a:p>
      </dgm:t>
    </dgm:pt>
    <dgm:pt modelId="{E4E0C77A-B94D-40F1-A7A3-086567EA1D2C}" type="pres">
      <dgm:prSet presAssocID="{AC148298-F0A2-467C-99D2-F8CD93CF2956}" presName="level3hierChild" presStyleCnt="0"/>
      <dgm:spPr/>
    </dgm:pt>
    <dgm:pt modelId="{2E25C8FB-EA87-4C9C-A781-FF305E63CCB9}" type="pres">
      <dgm:prSet presAssocID="{D0161569-2A17-4290-8B23-F9138AF743A5}" presName="conn2-1" presStyleLbl="parChTrans1D2" presStyleIdx="1" presStyleCnt="4"/>
      <dgm:spPr/>
      <dgm:t>
        <a:bodyPr/>
        <a:lstStyle/>
        <a:p>
          <a:endParaRPr lang="pl-PL"/>
        </a:p>
      </dgm:t>
    </dgm:pt>
    <dgm:pt modelId="{5B583457-3297-42D6-A110-EC3E9A6B8D80}" type="pres">
      <dgm:prSet presAssocID="{D0161569-2A17-4290-8B23-F9138AF743A5}" presName="connTx" presStyleLbl="parChTrans1D2" presStyleIdx="1"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1"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D23424B2-9107-47A8-8F4D-DFF8910DA33C}" type="pres">
      <dgm:prSet presAssocID="{87F598FC-BDBB-4EBE-89D3-AE0C56F5607D}" presName="conn2-1" presStyleLbl="parChTrans1D2" presStyleIdx="2" presStyleCnt="4"/>
      <dgm:spPr/>
      <dgm:t>
        <a:bodyPr/>
        <a:lstStyle/>
        <a:p>
          <a:endParaRPr lang="pl-PL"/>
        </a:p>
      </dgm:t>
    </dgm:pt>
    <dgm:pt modelId="{2BA13C6A-2131-4D8D-847A-E809436D4330}" type="pres">
      <dgm:prSet presAssocID="{87F598FC-BDBB-4EBE-89D3-AE0C56F5607D}" presName="connTx" presStyleLbl="parChTrans1D2" presStyleIdx="2"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2"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 modelId="{E1E0E494-2B62-48B7-9836-03016056C2A0}" type="pres">
      <dgm:prSet presAssocID="{3BCE3E78-5147-4366-9C94-6305B98727E8}" presName="conn2-1" presStyleLbl="parChTrans1D2" presStyleIdx="3" presStyleCnt="4"/>
      <dgm:spPr/>
      <dgm:t>
        <a:bodyPr/>
        <a:lstStyle/>
        <a:p>
          <a:endParaRPr lang="pl-PL"/>
        </a:p>
      </dgm:t>
    </dgm:pt>
    <dgm:pt modelId="{206DE856-AB37-450F-BD57-D79343ECD959}" type="pres">
      <dgm:prSet presAssocID="{3BCE3E78-5147-4366-9C94-6305B98727E8}" presName="connTx" presStyleLbl="parChTrans1D2" presStyleIdx="3" presStyleCnt="4"/>
      <dgm:spPr/>
      <dgm:t>
        <a:bodyPr/>
        <a:lstStyle/>
        <a:p>
          <a:endParaRPr lang="pl-PL"/>
        </a:p>
      </dgm:t>
    </dgm:pt>
    <dgm:pt modelId="{BD216236-BF02-4E0F-B97E-EE9A4F5AB2C3}" type="pres">
      <dgm:prSet presAssocID="{C09645C0-7643-4FDD-BBCD-7CE5183A9684}" presName="root2" presStyleCnt="0"/>
      <dgm:spPr/>
    </dgm:pt>
    <dgm:pt modelId="{2870B8B2-B09E-4689-A558-799E4363481C}" type="pres">
      <dgm:prSet presAssocID="{C09645C0-7643-4FDD-BBCD-7CE5183A9684}" presName="LevelTwoTextNode" presStyleLbl="node2" presStyleIdx="3" presStyleCnt="4">
        <dgm:presLayoutVars>
          <dgm:chPref val="3"/>
        </dgm:presLayoutVars>
      </dgm:prSet>
      <dgm:spPr/>
      <dgm:t>
        <a:bodyPr/>
        <a:lstStyle/>
        <a:p>
          <a:endParaRPr lang="pl-PL"/>
        </a:p>
      </dgm:t>
    </dgm:pt>
    <dgm:pt modelId="{6590CA96-C276-48E2-9859-DBE0D09FB5FD}" type="pres">
      <dgm:prSet presAssocID="{C09645C0-7643-4FDD-BBCD-7CE5183A9684}" presName="level3hierChild" presStyleCnt="0"/>
      <dgm:spPr/>
    </dgm:pt>
  </dgm:ptLst>
  <dgm:cxnLst>
    <dgm:cxn modelId="{B44B3C90-DF7F-4880-9453-1CF6D6E2A72D}" type="presOf" srcId="{C09645C0-7643-4FDD-BBCD-7CE5183A9684}" destId="{2870B8B2-B09E-4689-A558-799E4363481C}" srcOrd="0"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8CF0EED4-A590-4BC1-8A73-26D70D403E3B}" srcId="{FA4C5C6E-47FD-4770-B9ED-83393E71EFE8}" destId="{C09645C0-7643-4FDD-BBCD-7CE5183A9684}" srcOrd="3" destOrd="0" parTransId="{3BCE3E78-5147-4366-9C94-6305B98727E8}" sibTransId="{0840CBFE-3EB0-41F1-B051-31D534E52010}"/>
    <dgm:cxn modelId="{D873549B-35C6-4421-A367-7F972FF50508}" srcId="{90B56226-D9D8-4B31-8FD1-A11448C4BF8E}" destId="{FA4C5C6E-47FD-4770-B9ED-83393E71EFE8}" srcOrd="0" destOrd="0" parTransId="{7FB9D8BE-E59D-4D1F-B3CA-871F4A5DA090}" sibTransId="{5C6BA421-56A2-4DA0-8EDA-3CFE02484939}"/>
    <dgm:cxn modelId="{B7FE618A-A795-4366-BE31-B88478DD7251}" type="presOf" srcId="{3BCE3E78-5147-4366-9C94-6305B98727E8}" destId="{E1E0E494-2B62-48B7-9836-03016056C2A0}" srcOrd="0" destOrd="0" presId="urn:microsoft.com/office/officeart/2008/layout/HorizontalMultiLevelHierarchy"/>
    <dgm:cxn modelId="{86ABA934-FE9C-403E-9CCD-3524D5C3EA19}" srcId="{FA4C5C6E-47FD-4770-B9ED-83393E71EFE8}" destId="{06B2A5F1-299F-42FF-9C82-0019CEAFF2D5}" srcOrd="2"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0A1D421B-2C6C-481C-BF0C-277978A743D7}" type="presOf" srcId="{C86F7CE8-F468-40C5-87B7-A903670C15C0}" destId="{F9C70636-5CB0-4013-BF77-F8E63814A33A}" srcOrd="0" destOrd="0" presId="urn:microsoft.com/office/officeart/2008/layout/HorizontalMultiLevelHierarchy"/>
    <dgm:cxn modelId="{C6D30F95-244C-4C2C-A255-E81268C10BCC}" type="presOf" srcId="{3BCE3E78-5147-4366-9C94-6305B98727E8}" destId="{206DE856-AB37-450F-BD57-D79343ECD959}" srcOrd="1" destOrd="0" presId="urn:microsoft.com/office/officeart/2008/layout/HorizontalMultiLevelHierarchy"/>
    <dgm:cxn modelId="{316641B5-FB7F-4935-BA49-E5A92B052889}" srcId="{FA4C5C6E-47FD-4770-B9ED-83393E71EFE8}" destId="{F168457F-5108-43BF-8DC9-6DCD649762D1}" srcOrd="1" destOrd="0" parTransId="{D0161569-2A17-4290-8B23-F9138AF743A5}" sibTransId="{24A492FF-A1F8-4F69-97F7-34F87218F063}"/>
    <dgm:cxn modelId="{52CA43DE-5A9B-4F64-AB3A-5FBC93DD698F}" srcId="{FA4C5C6E-47FD-4770-B9ED-83393E71EFE8}" destId="{AC148298-F0A2-467C-99D2-F8CD93CF2956}" srcOrd="0" destOrd="0" parTransId="{C86F7CE8-F468-40C5-87B7-A903670C15C0}" sibTransId="{4F98C81E-6E24-4DBA-8DA7-02B2178241DC}"/>
    <dgm:cxn modelId="{9D00ACCF-875B-45C2-9F72-9579A8206879}" type="presOf" srcId="{AC148298-F0A2-467C-99D2-F8CD93CF2956}" destId="{EDF9A308-3BD0-448C-9395-8F11E12326AB}" srcOrd="0" destOrd="0" presId="urn:microsoft.com/office/officeart/2008/layout/HorizontalMultiLevelHierarchy"/>
    <dgm:cxn modelId="{BBBE59FC-2D2A-48A9-854E-3FCECE1BBD1B}" type="presOf" srcId="{87F598FC-BDBB-4EBE-89D3-AE0C56F5607D}" destId="{2BA13C6A-2131-4D8D-847A-E809436D4330}"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B51ADE2-E3BA-46E1-8690-B57DC6A0773E}" type="presOf" srcId="{C86F7CE8-F468-40C5-87B7-A903670C15C0}" destId="{4C4BBEEF-AC3E-455A-8036-555FDA847EBF}" srcOrd="1"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42F685BD-84CA-486B-8FD2-037142F0FE3A}" type="presParOf" srcId="{7E0FC50E-7FD9-41BE-9B2A-0E780AB08FED}" destId="{F9C70636-5CB0-4013-BF77-F8E63814A33A}" srcOrd="0" destOrd="0" presId="urn:microsoft.com/office/officeart/2008/layout/HorizontalMultiLevelHierarchy"/>
    <dgm:cxn modelId="{C4D2D343-3266-4CBB-BCF9-E981B8CB57A1}" type="presParOf" srcId="{F9C70636-5CB0-4013-BF77-F8E63814A33A}" destId="{4C4BBEEF-AC3E-455A-8036-555FDA847EBF}" srcOrd="0" destOrd="0" presId="urn:microsoft.com/office/officeart/2008/layout/HorizontalMultiLevelHierarchy"/>
    <dgm:cxn modelId="{FB1328FA-0981-4B7A-B334-0EC6D3606F80}" type="presParOf" srcId="{7E0FC50E-7FD9-41BE-9B2A-0E780AB08FED}" destId="{F4D5693F-885F-47A0-9CA1-A37B07D71419}" srcOrd="1" destOrd="0" presId="urn:microsoft.com/office/officeart/2008/layout/HorizontalMultiLevelHierarchy"/>
    <dgm:cxn modelId="{FED15CC4-C034-4D36-84D4-E00F3C015E6F}" type="presParOf" srcId="{F4D5693F-885F-47A0-9CA1-A37B07D71419}" destId="{EDF9A308-3BD0-448C-9395-8F11E12326AB}" srcOrd="0" destOrd="0" presId="urn:microsoft.com/office/officeart/2008/layout/HorizontalMultiLevelHierarchy"/>
    <dgm:cxn modelId="{930705EE-C547-4C46-A902-23B89621EC4B}" type="presParOf" srcId="{F4D5693F-885F-47A0-9CA1-A37B07D71419}" destId="{E4E0C77A-B94D-40F1-A7A3-086567EA1D2C}" srcOrd="1" destOrd="0" presId="urn:microsoft.com/office/officeart/2008/layout/HorizontalMultiLevelHierarchy"/>
    <dgm:cxn modelId="{28EFC5C9-6470-4973-86D8-CBE0B67E8F5E}" type="presParOf" srcId="{7E0FC50E-7FD9-41BE-9B2A-0E780AB08FED}" destId="{2E25C8FB-EA87-4C9C-A781-FF305E63CCB9}" srcOrd="2"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3"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0C6A42C3-3338-4249-ADBC-80BFAD57A6F1}" type="presParOf" srcId="{7E0FC50E-7FD9-41BE-9B2A-0E780AB08FED}" destId="{D23424B2-9107-47A8-8F4D-DFF8910DA33C}" srcOrd="4"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5"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 modelId="{1E89E8BC-ED4E-47F0-A0A5-FC54E540B453}" type="presParOf" srcId="{7E0FC50E-7FD9-41BE-9B2A-0E780AB08FED}" destId="{E1E0E494-2B62-48B7-9836-03016056C2A0}" srcOrd="6" destOrd="0" presId="urn:microsoft.com/office/officeart/2008/layout/HorizontalMultiLevelHierarchy"/>
    <dgm:cxn modelId="{BA5652BC-A98D-4286-85A1-2DCF64922673}" type="presParOf" srcId="{E1E0E494-2B62-48B7-9836-03016056C2A0}" destId="{206DE856-AB37-450F-BD57-D79343ECD959}" srcOrd="0" destOrd="0" presId="urn:microsoft.com/office/officeart/2008/layout/HorizontalMultiLevelHierarchy"/>
    <dgm:cxn modelId="{11CCD1E1-D00F-4745-832F-18BECF6BA625}" type="presParOf" srcId="{7E0FC50E-7FD9-41BE-9B2A-0E780AB08FED}" destId="{BD216236-BF02-4E0F-B97E-EE9A4F5AB2C3}" srcOrd="7" destOrd="0" presId="urn:microsoft.com/office/officeart/2008/layout/HorizontalMultiLevelHierarchy"/>
    <dgm:cxn modelId="{849FC3E1-424A-4CF3-B2F7-571CD5877620}" type="presParOf" srcId="{BD216236-BF02-4E0F-B97E-EE9A4F5AB2C3}" destId="{2870B8B2-B09E-4689-A558-799E4363481C}" srcOrd="0" destOrd="0" presId="urn:microsoft.com/office/officeart/2008/layout/HorizontalMultiLevelHierarchy"/>
    <dgm:cxn modelId="{1D6DCDCB-342B-4DA4-9169-15C3BC9A069F}" type="presParOf" srcId="{BD216236-BF02-4E0F-B97E-EE9A4F5AB2C3}" destId="{6590CA96-C276-48E2-9859-DBE0D09FB5F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pl-PL"/>
        </a:p>
      </dgm:t>
    </dgm:pt>
    <dgm:pt modelId="{FA4C5C6E-47FD-4770-B9ED-83393E71EFE8}">
      <dgm:prSet phldrT="[Tekst]"/>
      <dgm:spPr/>
      <dgm:t>
        <a:bodyPr/>
        <a:lstStyle/>
        <a:p>
          <a:r>
            <a:rPr lang="pl-PL" dirty="0"/>
            <a:t>How to </a:t>
          </a:r>
          <a:r>
            <a:rPr lang="pl-PL" dirty="0" err="1"/>
            <a:t>avoid</a:t>
          </a:r>
          <a:r>
            <a:rPr lang="pl-PL" dirty="0"/>
            <a:t>?</a:t>
          </a:r>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225E0406-B1AC-46B0-8A4C-555BC83A3334}">
      <dgm:prSet phldrT="[Tekst]"/>
      <dgm:spPr/>
      <dgm:t>
        <a:bodyPr/>
        <a:lstStyle/>
        <a:p>
          <a:r>
            <a:rPr lang="pl-PL" dirty="0"/>
            <a:t>Train with </a:t>
          </a:r>
          <a:r>
            <a:rPr lang="pl-PL" dirty="0" err="1"/>
            <a:t>diffrent</a:t>
          </a:r>
          <a:r>
            <a:rPr lang="pl-PL" dirty="0"/>
            <a:t> </a:t>
          </a:r>
          <a:r>
            <a:rPr lang="pl-PL" dirty="0" err="1"/>
            <a:t>people</a:t>
          </a:r>
          <a:endParaRPr lang="pl-PL" dirty="0"/>
        </a:p>
      </dgm:t>
    </dgm:pt>
    <dgm:pt modelId="{C4308064-F67F-42E7-851B-38AE17DFEAD6}" type="parTrans" cxnId="{9D272732-E263-4768-8A11-A3D4AE2F21D5}">
      <dgm:prSet/>
      <dgm:spPr/>
      <dgm:t>
        <a:bodyPr/>
        <a:lstStyle/>
        <a:p>
          <a:endParaRPr lang="pl-PL"/>
        </a:p>
      </dgm:t>
    </dgm:pt>
    <dgm:pt modelId="{F50E7D15-1442-419F-91C6-AF63D8E1F6F6}" type="sibTrans" cxnId="{9D272732-E263-4768-8A11-A3D4AE2F21D5}">
      <dgm:prSet/>
      <dgm:spPr/>
      <dgm:t>
        <a:bodyPr/>
        <a:lstStyle/>
        <a:p>
          <a:endParaRPr lang="pl-PL"/>
        </a:p>
      </dgm:t>
    </dgm:pt>
    <dgm:pt modelId="{A1E65139-368E-4835-8E75-7D273FB0CE19}">
      <dgm:prSet phldrT="[Tekst]"/>
      <dgm:spPr/>
      <dgm:t>
        <a:bodyPr/>
        <a:lstStyle/>
        <a:p>
          <a:r>
            <a:rPr lang="pl-PL" dirty="0" err="1"/>
            <a:t>Build</a:t>
          </a:r>
          <a:r>
            <a:rPr lang="pl-PL" dirty="0"/>
            <a:t> high </a:t>
          </a:r>
          <a:r>
            <a:rPr lang="pl-PL" dirty="0" err="1"/>
            <a:t>expectations</a:t>
          </a:r>
          <a:r>
            <a:rPr lang="pl-PL" dirty="0"/>
            <a:t> for </a:t>
          </a:r>
          <a:r>
            <a:rPr lang="pl-PL" dirty="0" err="1"/>
            <a:t>people</a:t>
          </a:r>
          <a:r>
            <a:rPr lang="pl-PL" dirty="0"/>
            <a:t> in the dog</a:t>
          </a:r>
        </a:p>
      </dgm:t>
    </dgm:pt>
    <dgm:pt modelId="{2A97D176-3EAE-4BF0-BA48-46553218D827}" type="parTrans" cxnId="{145D3189-5881-4285-8145-AC0E48906E23}">
      <dgm:prSet/>
      <dgm:spPr/>
      <dgm:t>
        <a:bodyPr/>
        <a:lstStyle/>
        <a:p>
          <a:endParaRPr lang="pl-PL"/>
        </a:p>
      </dgm:t>
    </dgm:pt>
    <dgm:pt modelId="{70098AF5-789F-4012-B61A-F6316AA8705D}" type="sibTrans" cxnId="{145D3189-5881-4285-8145-AC0E48906E23}">
      <dgm:prSet/>
      <dgm:spPr/>
      <dgm:t>
        <a:bodyPr/>
        <a:lstStyle/>
        <a:p>
          <a:endParaRPr lang="pl-PL"/>
        </a:p>
      </dgm:t>
    </dgm:pt>
    <dgm:pt modelId="{C969A053-7315-4529-B4CF-DC63A92D299C}">
      <dgm:prSet phldrT="[Tekst]"/>
      <dgm:spPr/>
      <dgm:t>
        <a:bodyPr/>
        <a:lstStyle/>
        <a:p>
          <a:r>
            <a:rPr lang="pl-PL" dirty="0" err="1"/>
            <a:t>Use</a:t>
          </a:r>
          <a:r>
            <a:rPr lang="pl-PL" dirty="0"/>
            <a:t> </a:t>
          </a:r>
          <a:r>
            <a:rPr lang="pl-PL" dirty="0" err="1"/>
            <a:t>your</a:t>
          </a:r>
          <a:r>
            <a:rPr lang="pl-PL" dirty="0"/>
            <a:t> body </a:t>
          </a:r>
          <a:r>
            <a:rPr lang="pl-PL" dirty="0" err="1"/>
            <a:t>language</a:t>
          </a:r>
          <a:r>
            <a:rPr lang="pl-PL" dirty="0"/>
            <a:t> to </a:t>
          </a:r>
          <a:r>
            <a:rPr lang="pl-PL" dirty="0" err="1"/>
            <a:t>help</a:t>
          </a:r>
          <a:r>
            <a:rPr lang="pl-PL" dirty="0"/>
            <a:t> the dog</a:t>
          </a:r>
        </a:p>
      </dgm:t>
    </dgm:pt>
    <dgm:pt modelId="{BEA2667C-8D88-461F-AC8C-F32FC3374B5F}" type="parTrans" cxnId="{82533E9B-53BF-45F3-BFDB-8D51109EAFD7}">
      <dgm:prSet/>
      <dgm:spPr/>
      <dgm:t>
        <a:bodyPr/>
        <a:lstStyle/>
        <a:p>
          <a:endParaRPr lang="pl-PL"/>
        </a:p>
      </dgm:t>
    </dgm:pt>
    <dgm:pt modelId="{6323FAF5-7DA7-4EF1-A6C3-11B12B49FBF6}" type="sibTrans" cxnId="{82533E9B-53BF-45F3-BFDB-8D51109EAFD7}">
      <dgm:prSet/>
      <dgm:spPr/>
      <dgm:t>
        <a:bodyPr/>
        <a:lstStyle/>
        <a:p>
          <a:endParaRPr lang="pl-PL"/>
        </a:p>
      </dgm:t>
    </dgm:pt>
    <dgm:pt modelId="{CE41C4EF-685C-457F-AAB8-AF7278F1F19C}">
      <dgm:prSet phldrT="[Tekst]"/>
      <dgm:spPr/>
      <dgm:t>
        <a:bodyPr/>
        <a:lstStyle/>
        <a:p>
          <a:r>
            <a:rPr lang="pl-PL" dirty="0" err="1"/>
            <a:t>train</a:t>
          </a:r>
          <a:r>
            <a:rPr lang="pl-PL" dirty="0"/>
            <a:t> </a:t>
          </a:r>
          <a:r>
            <a:rPr lang="pl-PL" dirty="0" err="1"/>
            <a:t>train</a:t>
          </a:r>
          <a:r>
            <a:rPr lang="pl-PL" dirty="0"/>
            <a:t> </a:t>
          </a:r>
          <a:r>
            <a:rPr lang="pl-PL" dirty="0" err="1"/>
            <a:t>train</a:t>
          </a:r>
          <a:r>
            <a:rPr lang="pl-PL" dirty="0"/>
            <a:t> </a:t>
          </a:r>
          <a:r>
            <a:rPr lang="pl-PL" dirty="0">
              <a:sym typeface="Wingdings" panose="05000000000000000000" pitchFamily="2" charset="2"/>
            </a:rPr>
            <a:t> </a:t>
          </a:r>
          <a:r>
            <a:rPr lang="pl-PL" dirty="0" err="1">
              <a:sym typeface="Wingdings" panose="05000000000000000000" pitchFamily="2" charset="2"/>
            </a:rPr>
            <a:t>lifelong</a:t>
          </a:r>
          <a:r>
            <a:rPr lang="pl-PL" dirty="0">
              <a:sym typeface="Wingdings" panose="05000000000000000000" pitchFamily="2" charset="2"/>
            </a:rPr>
            <a:t> learning</a:t>
          </a:r>
          <a:endParaRPr lang="pl-PL" dirty="0"/>
        </a:p>
      </dgm:t>
    </dgm:pt>
    <dgm:pt modelId="{DDA01D69-9B18-4E29-A658-561EF2A3E82F}" type="parTrans" cxnId="{75CDB018-DC69-4B7C-8999-CD2E9839E107}">
      <dgm:prSet/>
      <dgm:spPr/>
      <dgm:t>
        <a:bodyPr/>
        <a:lstStyle/>
        <a:p>
          <a:endParaRPr lang="pl-PL"/>
        </a:p>
      </dgm:t>
    </dgm:pt>
    <dgm:pt modelId="{F9003FEE-82DA-46AB-BE87-0E6D7BDDD8F0}" type="sibTrans" cxnId="{75CDB018-DC69-4B7C-8999-CD2E9839E107}">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custLinFactNeighborX="-902" custLinFactNeighborY="0">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1187F1A3-8838-4BCF-A0AE-CEBF1B954D2D}" type="pres">
      <dgm:prSet presAssocID="{C4308064-F67F-42E7-851B-38AE17DFEAD6}" presName="conn2-1" presStyleLbl="parChTrans1D2" presStyleIdx="0" presStyleCnt="4"/>
      <dgm:spPr/>
      <dgm:t>
        <a:bodyPr/>
        <a:lstStyle/>
        <a:p>
          <a:endParaRPr lang="pl-PL"/>
        </a:p>
      </dgm:t>
    </dgm:pt>
    <dgm:pt modelId="{B9192D7A-6316-44F3-BC9A-B1F835AE5945}" type="pres">
      <dgm:prSet presAssocID="{C4308064-F67F-42E7-851B-38AE17DFEAD6}" presName="connTx" presStyleLbl="parChTrans1D2" presStyleIdx="0" presStyleCnt="4"/>
      <dgm:spPr/>
      <dgm:t>
        <a:bodyPr/>
        <a:lstStyle/>
        <a:p>
          <a:endParaRPr lang="pl-PL"/>
        </a:p>
      </dgm:t>
    </dgm:pt>
    <dgm:pt modelId="{18918D30-29C4-4B7D-A452-942B3695689C}" type="pres">
      <dgm:prSet presAssocID="{225E0406-B1AC-46B0-8A4C-555BC83A3334}" presName="root2" presStyleCnt="0"/>
      <dgm:spPr/>
    </dgm:pt>
    <dgm:pt modelId="{9BB55EAE-C13B-4A59-9C0A-A4F5173CADD0}" type="pres">
      <dgm:prSet presAssocID="{225E0406-B1AC-46B0-8A4C-555BC83A3334}" presName="LevelTwoTextNode" presStyleLbl="node2" presStyleIdx="0" presStyleCnt="4">
        <dgm:presLayoutVars>
          <dgm:chPref val="3"/>
        </dgm:presLayoutVars>
      </dgm:prSet>
      <dgm:spPr/>
      <dgm:t>
        <a:bodyPr/>
        <a:lstStyle/>
        <a:p>
          <a:endParaRPr lang="pl-PL"/>
        </a:p>
      </dgm:t>
    </dgm:pt>
    <dgm:pt modelId="{09E06E8C-E7E3-4121-B77D-A6DA091EB1F2}" type="pres">
      <dgm:prSet presAssocID="{225E0406-B1AC-46B0-8A4C-555BC83A3334}" presName="level3hierChild" presStyleCnt="0"/>
      <dgm:spPr/>
    </dgm:pt>
    <dgm:pt modelId="{9072CE64-0F98-45CB-B9AA-F10B629545EC}" type="pres">
      <dgm:prSet presAssocID="{2A97D176-3EAE-4BF0-BA48-46553218D827}" presName="conn2-1" presStyleLbl="parChTrans1D2" presStyleIdx="1" presStyleCnt="4"/>
      <dgm:spPr/>
      <dgm:t>
        <a:bodyPr/>
        <a:lstStyle/>
        <a:p>
          <a:endParaRPr lang="pl-PL"/>
        </a:p>
      </dgm:t>
    </dgm:pt>
    <dgm:pt modelId="{6DC4554B-BAEC-4C03-9348-2FF3198A0B49}" type="pres">
      <dgm:prSet presAssocID="{2A97D176-3EAE-4BF0-BA48-46553218D827}" presName="connTx" presStyleLbl="parChTrans1D2" presStyleIdx="1" presStyleCnt="4"/>
      <dgm:spPr/>
      <dgm:t>
        <a:bodyPr/>
        <a:lstStyle/>
        <a:p>
          <a:endParaRPr lang="pl-PL"/>
        </a:p>
      </dgm:t>
    </dgm:pt>
    <dgm:pt modelId="{BB3AAF1E-D789-4C75-ADBE-030ADF221792}" type="pres">
      <dgm:prSet presAssocID="{A1E65139-368E-4835-8E75-7D273FB0CE19}" presName="root2" presStyleCnt="0"/>
      <dgm:spPr/>
    </dgm:pt>
    <dgm:pt modelId="{392C700A-52A6-4781-B81E-5B42D7B3E7F4}" type="pres">
      <dgm:prSet presAssocID="{A1E65139-368E-4835-8E75-7D273FB0CE19}" presName="LevelTwoTextNode" presStyleLbl="node2" presStyleIdx="1" presStyleCnt="4">
        <dgm:presLayoutVars>
          <dgm:chPref val="3"/>
        </dgm:presLayoutVars>
      </dgm:prSet>
      <dgm:spPr/>
      <dgm:t>
        <a:bodyPr/>
        <a:lstStyle/>
        <a:p>
          <a:endParaRPr lang="pl-PL"/>
        </a:p>
      </dgm:t>
    </dgm:pt>
    <dgm:pt modelId="{390A249B-1B43-4BAC-B3C2-F9CA7D62B101}" type="pres">
      <dgm:prSet presAssocID="{A1E65139-368E-4835-8E75-7D273FB0CE19}" presName="level3hierChild" presStyleCnt="0"/>
      <dgm:spPr/>
    </dgm:pt>
    <dgm:pt modelId="{F8410FEC-8679-4F12-8CF6-7AFDDA161270}" type="pres">
      <dgm:prSet presAssocID="{BEA2667C-8D88-461F-AC8C-F32FC3374B5F}" presName="conn2-1" presStyleLbl="parChTrans1D2" presStyleIdx="2" presStyleCnt="4"/>
      <dgm:spPr/>
      <dgm:t>
        <a:bodyPr/>
        <a:lstStyle/>
        <a:p>
          <a:endParaRPr lang="pl-PL"/>
        </a:p>
      </dgm:t>
    </dgm:pt>
    <dgm:pt modelId="{507640F3-D00B-48C1-A53F-A82BCFA241BF}" type="pres">
      <dgm:prSet presAssocID="{BEA2667C-8D88-461F-AC8C-F32FC3374B5F}" presName="connTx" presStyleLbl="parChTrans1D2" presStyleIdx="2" presStyleCnt="4"/>
      <dgm:spPr/>
      <dgm:t>
        <a:bodyPr/>
        <a:lstStyle/>
        <a:p>
          <a:endParaRPr lang="pl-PL"/>
        </a:p>
      </dgm:t>
    </dgm:pt>
    <dgm:pt modelId="{88243486-7D3D-4205-86EC-5E0A417C260E}" type="pres">
      <dgm:prSet presAssocID="{C969A053-7315-4529-B4CF-DC63A92D299C}" presName="root2" presStyleCnt="0"/>
      <dgm:spPr/>
    </dgm:pt>
    <dgm:pt modelId="{963A8819-40CD-4786-BCEA-1F73502001F2}" type="pres">
      <dgm:prSet presAssocID="{C969A053-7315-4529-B4CF-DC63A92D299C}" presName="LevelTwoTextNode" presStyleLbl="node2" presStyleIdx="2" presStyleCnt="4">
        <dgm:presLayoutVars>
          <dgm:chPref val="3"/>
        </dgm:presLayoutVars>
      </dgm:prSet>
      <dgm:spPr/>
      <dgm:t>
        <a:bodyPr/>
        <a:lstStyle/>
        <a:p>
          <a:endParaRPr lang="pl-PL"/>
        </a:p>
      </dgm:t>
    </dgm:pt>
    <dgm:pt modelId="{4F92AB3C-A758-4EB7-A33D-FBBFE6B5EF57}" type="pres">
      <dgm:prSet presAssocID="{C969A053-7315-4529-B4CF-DC63A92D299C}" presName="level3hierChild" presStyleCnt="0"/>
      <dgm:spPr/>
    </dgm:pt>
    <dgm:pt modelId="{2FEDE1F0-569B-4A32-A35C-00549A7C1512}" type="pres">
      <dgm:prSet presAssocID="{DDA01D69-9B18-4E29-A658-561EF2A3E82F}" presName="conn2-1" presStyleLbl="parChTrans1D2" presStyleIdx="3" presStyleCnt="4"/>
      <dgm:spPr/>
      <dgm:t>
        <a:bodyPr/>
        <a:lstStyle/>
        <a:p>
          <a:endParaRPr lang="pl-PL"/>
        </a:p>
      </dgm:t>
    </dgm:pt>
    <dgm:pt modelId="{C487C801-4FDF-493E-9689-76F35C2C4FCB}" type="pres">
      <dgm:prSet presAssocID="{DDA01D69-9B18-4E29-A658-561EF2A3E82F}" presName="connTx" presStyleLbl="parChTrans1D2" presStyleIdx="3" presStyleCnt="4"/>
      <dgm:spPr/>
      <dgm:t>
        <a:bodyPr/>
        <a:lstStyle/>
        <a:p>
          <a:endParaRPr lang="pl-PL"/>
        </a:p>
      </dgm:t>
    </dgm:pt>
    <dgm:pt modelId="{FFF73A2D-1BCC-42FB-ACEF-17EF2D7AF738}" type="pres">
      <dgm:prSet presAssocID="{CE41C4EF-685C-457F-AAB8-AF7278F1F19C}" presName="root2" presStyleCnt="0"/>
      <dgm:spPr/>
    </dgm:pt>
    <dgm:pt modelId="{F8CF5C6C-9A26-4090-A05E-3DFF6ACF58C8}" type="pres">
      <dgm:prSet presAssocID="{CE41C4EF-685C-457F-AAB8-AF7278F1F19C}" presName="LevelTwoTextNode" presStyleLbl="node2" presStyleIdx="3" presStyleCnt="4">
        <dgm:presLayoutVars>
          <dgm:chPref val="3"/>
        </dgm:presLayoutVars>
      </dgm:prSet>
      <dgm:spPr/>
      <dgm:t>
        <a:bodyPr/>
        <a:lstStyle/>
        <a:p>
          <a:endParaRPr lang="pl-PL"/>
        </a:p>
      </dgm:t>
    </dgm:pt>
    <dgm:pt modelId="{BE4AA89C-4444-4A5E-911D-B0B6869A47A0}" type="pres">
      <dgm:prSet presAssocID="{CE41C4EF-685C-457F-AAB8-AF7278F1F19C}" presName="level3hierChild" presStyleCnt="0"/>
      <dgm:spPr/>
    </dgm:pt>
  </dgm:ptLst>
  <dgm:cxnLst>
    <dgm:cxn modelId="{D3014817-B46E-489F-B3BA-24B47FD0743A}" type="presOf" srcId="{2A97D176-3EAE-4BF0-BA48-46553218D827}" destId="{6DC4554B-BAEC-4C03-9348-2FF3198A0B49}" srcOrd="1" destOrd="0" presId="urn:microsoft.com/office/officeart/2008/layout/HorizontalMultiLevelHierarchy"/>
    <dgm:cxn modelId="{CF53C9B4-4FCB-4372-AC05-99C112B1B38D}" type="presOf" srcId="{2A97D176-3EAE-4BF0-BA48-46553218D827}" destId="{9072CE64-0F98-45CB-B9AA-F10B629545EC}" srcOrd="0" destOrd="0" presId="urn:microsoft.com/office/officeart/2008/layout/HorizontalMultiLevelHierarchy"/>
    <dgm:cxn modelId="{DDDFC26D-4890-4AFE-8297-CF4B1888468D}" type="presOf" srcId="{BEA2667C-8D88-461F-AC8C-F32FC3374B5F}" destId="{507640F3-D00B-48C1-A53F-A82BCFA241BF}" srcOrd="1" destOrd="0" presId="urn:microsoft.com/office/officeart/2008/layout/HorizontalMultiLevelHierarchy"/>
    <dgm:cxn modelId="{D873549B-35C6-4421-A367-7F972FF50508}" srcId="{90B56226-D9D8-4B31-8FD1-A11448C4BF8E}" destId="{FA4C5C6E-47FD-4770-B9ED-83393E71EFE8}" srcOrd="0" destOrd="0" parTransId="{7FB9D8BE-E59D-4D1F-B3CA-871F4A5DA090}" sibTransId="{5C6BA421-56A2-4DA0-8EDA-3CFE02484939}"/>
    <dgm:cxn modelId="{B2D43606-D872-4BBD-9689-E14D537E2AB2}" type="presOf" srcId="{C969A053-7315-4529-B4CF-DC63A92D299C}" destId="{963A8819-40CD-4786-BCEA-1F73502001F2}" srcOrd="0" destOrd="0" presId="urn:microsoft.com/office/officeart/2008/layout/HorizontalMultiLevelHierarchy"/>
    <dgm:cxn modelId="{1D02F3F7-8CF6-4977-B640-869D5D56CC45}" type="presOf" srcId="{DDA01D69-9B18-4E29-A658-561EF2A3E82F}" destId="{2FEDE1F0-569B-4A32-A35C-00549A7C1512}" srcOrd="0" destOrd="0" presId="urn:microsoft.com/office/officeart/2008/layout/HorizontalMultiLevelHierarchy"/>
    <dgm:cxn modelId="{82533E9B-53BF-45F3-BFDB-8D51109EAFD7}" srcId="{FA4C5C6E-47FD-4770-B9ED-83393E71EFE8}" destId="{C969A053-7315-4529-B4CF-DC63A92D299C}" srcOrd="2" destOrd="0" parTransId="{BEA2667C-8D88-461F-AC8C-F32FC3374B5F}" sibTransId="{6323FAF5-7DA7-4EF1-A6C3-11B12B49FBF6}"/>
    <dgm:cxn modelId="{8FEA9AE2-31CF-49C5-BE96-D2C48ACC2692}" type="presOf" srcId="{A1E65139-368E-4835-8E75-7D273FB0CE19}" destId="{392C700A-52A6-4781-B81E-5B42D7B3E7F4}" srcOrd="0" destOrd="0" presId="urn:microsoft.com/office/officeart/2008/layout/HorizontalMultiLevelHierarchy"/>
    <dgm:cxn modelId="{5F1AFF6A-53A1-4E30-B24D-9F37730B1927}" type="presOf" srcId="{CE41C4EF-685C-457F-AAB8-AF7278F1F19C}" destId="{F8CF5C6C-9A26-4090-A05E-3DFF6ACF58C8}"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8D671F43-BCC5-4569-9488-68FCEB6D92D7}" type="presOf" srcId="{225E0406-B1AC-46B0-8A4C-555BC83A3334}" destId="{9BB55EAE-C13B-4A59-9C0A-A4F5173CADD0}" srcOrd="0" destOrd="0" presId="urn:microsoft.com/office/officeart/2008/layout/HorizontalMultiLevelHierarchy"/>
    <dgm:cxn modelId="{68E3E035-025A-4245-9A58-A191E572C3AC}" type="presOf" srcId="{DDA01D69-9B18-4E29-A658-561EF2A3E82F}" destId="{C487C801-4FDF-493E-9689-76F35C2C4FCB}" srcOrd="1" destOrd="0" presId="urn:microsoft.com/office/officeart/2008/layout/HorizontalMultiLevelHierarchy"/>
    <dgm:cxn modelId="{75CDB018-DC69-4B7C-8999-CD2E9839E107}" srcId="{FA4C5C6E-47FD-4770-B9ED-83393E71EFE8}" destId="{CE41C4EF-685C-457F-AAB8-AF7278F1F19C}" srcOrd="3" destOrd="0" parTransId="{DDA01D69-9B18-4E29-A658-561EF2A3E82F}" sibTransId="{F9003FEE-82DA-46AB-BE87-0E6D7BDDD8F0}"/>
    <dgm:cxn modelId="{8D188ADD-18EB-4565-91D2-1B5BA20F0D7D}" type="presOf" srcId="{C4308064-F67F-42E7-851B-38AE17DFEAD6}" destId="{B9192D7A-6316-44F3-BC9A-B1F835AE5945}" srcOrd="1" destOrd="0" presId="urn:microsoft.com/office/officeart/2008/layout/HorizontalMultiLevelHierarchy"/>
    <dgm:cxn modelId="{8792397E-37B6-4097-AAC7-99D18D724A4B}" type="presOf" srcId="{BEA2667C-8D88-461F-AC8C-F32FC3374B5F}" destId="{F8410FEC-8679-4F12-8CF6-7AFDDA161270}" srcOrd="0" destOrd="0" presId="urn:microsoft.com/office/officeart/2008/layout/HorizontalMultiLevelHierarchy"/>
    <dgm:cxn modelId="{9D272732-E263-4768-8A11-A3D4AE2F21D5}" srcId="{FA4C5C6E-47FD-4770-B9ED-83393E71EFE8}" destId="{225E0406-B1AC-46B0-8A4C-555BC83A3334}" srcOrd="0" destOrd="0" parTransId="{C4308064-F67F-42E7-851B-38AE17DFEAD6}" sibTransId="{F50E7D15-1442-419F-91C6-AF63D8E1F6F6}"/>
    <dgm:cxn modelId="{145D3189-5881-4285-8145-AC0E48906E23}" srcId="{FA4C5C6E-47FD-4770-B9ED-83393E71EFE8}" destId="{A1E65139-368E-4835-8E75-7D273FB0CE19}" srcOrd="1" destOrd="0" parTransId="{2A97D176-3EAE-4BF0-BA48-46553218D827}" sibTransId="{70098AF5-789F-4012-B61A-F6316AA8705D}"/>
    <dgm:cxn modelId="{5E0B3EB4-B67D-4F70-8C3E-84E493F8C1E1}" type="presOf" srcId="{FA4C5C6E-47FD-4770-B9ED-83393E71EFE8}" destId="{4A6C6D20-1353-49D4-A065-EEA8088B8C14}" srcOrd="0" destOrd="0" presId="urn:microsoft.com/office/officeart/2008/layout/HorizontalMultiLevelHierarchy"/>
    <dgm:cxn modelId="{1F08DB87-E401-495B-B0BD-8136D291380E}" type="presOf" srcId="{C4308064-F67F-42E7-851B-38AE17DFEAD6}" destId="{1187F1A3-8838-4BCF-A0AE-CEBF1B954D2D}"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669A1498-3D4B-4CFE-8920-E069A20C448C}" type="presParOf" srcId="{7E0FC50E-7FD9-41BE-9B2A-0E780AB08FED}" destId="{1187F1A3-8838-4BCF-A0AE-CEBF1B954D2D}" srcOrd="0" destOrd="0" presId="urn:microsoft.com/office/officeart/2008/layout/HorizontalMultiLevelHierarchy"/>
    <dgm:cxn modelId="{79CAAD39-C2A8-4D48-BE93-3421845A8C83}" type="presParOf" srcId="{1187F1A3-8838-4BCF-A0AE-CEBF1B954D2D}" destId="{B9192D7A-6316-44F3-BC9A-B1F835AE5945}" srcOrd="0" destOrd="0" presId="urn:microsoft.com/office/officeart/2008/layout/HorizontalMultiLevelHierarchy"/>
    <dgm:cxn modelId="{FBE41169-F562-4171-B113-F13BCDC6571D}" type="presParOf" srcId="{7E0FC50E-7FD9-41BE-9B2A-0E780AB08FED}" destId="{18918D30-29C4-4B7D-A452-942B3695689C}" srcOrd="1" destOrd="0" presId="urn:microsoft.com/office/officeart/2008/layout/HorizontalMultiLevelHierarchy"/>
    <dgm:cxn modelId="{8D617C39-D257-4B30-94B7-273F5083507D}" type="presParOf" srcId="{18918D30-29C4-4B7D-A452-942B3695689C}" destId="{9BB55EAE-C13B-4A59-9C0A-A4F5173CADD0}" srcOrd="0" destOrd="0" presId="urn:microsoft.com/office/officeart/2008/layout/HorizontalMultiLevelHierarchy"/>
    <dgm:cxn modelId="{89048DD1-B5D7-4A23-8313-0C49E3456EC6}" type="presParOf" srcId="{18918D30-29C4-4B7D-A452-942B3695689C}" destId="{09E06E8C-E7E3-4121-B77D-A6DA091EB1F2}" srcOrd="1" destOrd="0" presId="urn:microsoft.com/office/officeart/2008/layout/HorizontalMultiLevelHierarchy"/>
    <dgm:cxn modelId="{0D3AEFAE-5493-459E-B5DF-C145C9EFC1A2}" type="presParOf" srcId="{7E0FC50E-7FD9-41BE-9B2A-0E780AB08FED}" destId="{9072CE64-0F98-45CB-B9AA-F10B629545EC}" srcOrd="2" destOrd="0" presId="urn:microsoft.com/office/officeart/2008/layout/HorizontalMultiLevelHierarchy"/>
    <dgm:cxn modelId="{9EA1317E-91D8-425B-9667-7CA9858C4B4B}" type="presParOf" srcId="{9072CE64-0F98-45CB-B9AA-F10B629545EC}" destId="{6DC4554B-BAEC-4C03-9348-2FF3198A0B49}" srcOrd="0" destOrd="0" presId="urn:microsoft.com/office/officeart/2008/layout/HorizontalMultiLevelHierarchy"/>
    <dgm:cxn modelId="{4FD0DC9E-5F69-45FC-B359-78811E4ACBB2}" type="presParOf" srcId="{7E0FC50E-7FD9-41BE-9B2A-0E780AB08FED}" destId="{BB3AAF1E-D789-4C75-ADBE-030ADF221792}" srcOrd="3" destOrd="0" presId="urn:microsoft.com/office/officeart/2008/layout/HorizontalMultiLevelHierarchy"/>
    <dgm:cxn modelId="{F194A2C9-26E3-4CB5-B464-77BDDDE21C91}" type="presParOf" srcId="{BB3AAF1E-D789-4C75-ADBE-030ADF221792}" destId="{392C700A-52A6-4781-B81E-5B42D7B3E7F4}" srcOrd="0" destOrd="0" presId="urn:microsoft.com/office/officeart/2008/layout/HorizontalMultiLevelHierarchy"/>
    <dgm:cxn modelId="{95938864-B696-4247-83B7-79C42466F369}" type="presParOf" srcId="{BB3AAF1E-D789-4C75-ADBE-030ADF221792}" destId="{390A249B-1B43-4BAC-B3C2-F9CA7D62B101}" srcOrd="1" destOrd="0" presId="urn:microsoft.com/office/officeart/2008/layout/HorizontalMultiLevelHierarchy"/>
    <dgm:cxn modelId="{D8F2DB01-E859-4CE4-9B6D-6692D1AF2260}" type="presParOf" srcId="{7E0FC50E-7FD9-41BE-9B2A-0E780AB08FED}" destId="{F8410FEC-8679-4F12-8CF6-7AFDDA161270}" srcOrd="4" destOrd="0" presId="urn:microsoft.com/office/officeart/2008/layout/HorizontalMultiLevelHierarchy"/>
    <dgm:cxn modelId="{D413267A-CE47-4C83-90F6-51564D8D3D16}" type="presParOf" srcId="{F8410FEC-8679-4F12-8CF6-7AFDDA161270}" destId="{507640F3-D00B-48C1-A53F-A82BCFA241BF}" srcOrd="0" destOrd="0" presId="urn:microsoft.com/office/officeart/2008/layout/HorizontalMultiLevelHierarchy"/>
    <dgm:cxn modelId="{38EC13DD-CCB4-4800-9C5E-D079F660D246}" type="presParOf" srcId="{7E0FC50E-7FD9-41BE-9B2A-0E780AB08FED}" destId="{88243486-7D3D-4205-86EC-5E0A417C260E}" srcOrd="5" destOrd="0" presId="urn:microsoft.com/office/officeart/2008/layout/HorizontalMultiLevelHierarchy"/>
    <dgm:cxn modelId="{523DCBEB-F53E-48A7-ACF2-E85A90F15607}" type="presParOf" srcId="{88243486-7D3D-4205-86EC-5E0A417C260E}" destId="{963A8819-40CD-4786-BCEA-1F73502001F2}" srcOrd="0" destOrd="0" presId="urn:microsoft.com/office/officeart/2008/layout/HorizontalMultiLevelHierarchy"/>
    <dgm:cxn modelId="{C59AFD74-A623-4D28-93D1-4D64E3D83642}" type="presParOf" srcId="{88243486-7D3D-4205-86EC-5E0A417C260E}" destId="{4F92AB3C-A758-4EB7-A33D-FBBFE6B5EF57}" srcOrd="1" destOrd="0" presId="urn:microsoft.com/office/officeart/2008/layout/HorizontalMultiLevelHierarchy"/>
    <dgm:cxn modelId="{18FEA144-F839-42BA-960F-17EDA99B573B}" type="presParOf" srcId="{7E0FC50E-7FD9-41BE-9B2A-0E780AB08FED}" destId="{2FEDE1F0-569B-4A32-A35C-00549A7C1512}" srcOrd="6" destOrd="0" presId="urn:microsoft.com/office/officeart/2008/layout/HorizontalMultiLevelHierarchy"/>
    <dgm:cxn modelId="{F8802974-3580-46F1-B959-77D44C4B65CA}" type="presParOf" srcId="{2FEDE1F0-569B-4A32-A35C-00549A7C1512}" destId="{C487C801-4FDF-493E-9689-76F35C2C4FCB}" srcOrd="0" destOrd="0" presId="urn:microsoft.com/office/officeart/2008/layout/HorizontalMultiLevelHierarchy"/>
    <dgm:cxn modelId="{EC477371-F241-48E9-A016-5202BBA8D368}" type="presParOf" srcId="{7E0FC50E-7FD9-41BE-9B2A-0E780AB08FED}" destId="{FFF73A2D-1BCC-42FB-ACEF-17EF2D7AF738}" srcOrd="7" destOrd="0" presId="urn:microsoft.com/office/officeart/2008/layout/HorizontalMultiLevelHierarchy"/>
    <dgm:cxn modelId="{9EA886B6-A077-4BCA-9097-8C59E7AC9294}" type="presParOf" srcId="{FFF73A2D-1BCC-42FB-ACEF-17EF2D7AF738}" destId="{F8CF5C6C-9A26-4090-A05E-3DFF6ACF58C8}" srcOrd="0" destOrd="0" presId="urn:microsoft.com/office/officeart/2008/layout/HorizontalMultiLevelHierarchy"/>
    <dgm:cxn modelId="{43ED6832-6EF1-46B1-B0AF-1A2D58CB25E2}" type="presParOf" srcId="{FFF73A2D-1BCC-42FB-ACEF-17EF2D7AF738}" destId="{BE4AA89C-4444-4A5E-911D-B0B6869A47A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B56226-D9D8-4B31-8FD1-A11448C4BF8E}" type="doc">
      <dgm:prSet loTypeId="urn:microsoft.com/office/officeart/2008/layout/HorizontalMultiLevelHierarchy" loCatId="hierarchy" qsTypeId="urn:microsoft.com/office/officeart/2005/8/quickstyle/simple1" qsCatId="simple" csTypeId="urn:microsoft.com/office/officeart/2005/8/colors/accent2_5" csCatId="accent2" phldr="1"/>
      <dgm:spPr/>
      <dgm:t>
        <a:bodyPr/>
        <a:lstStyle/>
        <a:p>
          <a:endParaRPr lang="pl-PL"/>
        </a:p>
      </dgm:t>
    </dgm:pt>
    <dgm:pt modelId="{FA4C5C6E-47FD-4770-B9ED-83393E71EFE8}">
      <dgm:prSet phldrT="[Tekst]"/>
      <dgm:spPr/>
      <dgm:t>
        <a:bodyPr/>
        <a:lstStyle/>
        <a:p>
          <a:r>
            <a:rPr lang="pl-PL"/>
            <a:t>Why?</a:t>
          </a:r>
          <a:endParaRPr lang="pl-PL" dirty="0"/>
        </a:p>
      </dgm:t>
    </dgm:pt>
    <dgm:pt modelId="{7FB9D8BE-E59D-4D1F-B3CA-871F4A5DA090}" type="parTrans" cxnId="{D873549B-35C6-4421-A367-7F972FF50508}">
      <dgm:prSet/>
      <dgm:spPr/>
      <dgm:t>
        <a:bodyPr/>
        <a:lstStyle/>
        <a:p>
          <a:endParaRPr lang="pl-PL"/>
        </a:p>
      </dgm:t>
    </dgm:pt>
    <dgm:pt modelId="{5C6BA421-56A2-4DA0-8EDA-3CFE02484939}" type="sibTrans" cxnId="{D873549B-35C6-4421-A367-7F972FF50508}">
      <dgm:prSet/>
      <dgm:spPr/>
      <dgm:t>
        <a:bodyPr/>
        <a:lstStyle/>
        <a:p>
          <a:endParaRPr lang="pl-PL"/>
        </a:p>
      </dgm:t>
    </dgm:pt>
    <dgm:pt modelId="{F168457F-5108-43BF-8DC9-6DCD649762D1}">
      <dgm:prSet phldrT="[Tekst]"/>
      <dgm:spPr/>
      <dgm:t>
        <a:bodyPr/>
        <a:lstStyle/>
        <a:p>
          <a:r>
            <a:rPr lang="pl-PL" dirty="0"/>
            <a:t>It </a:t>
          </a:r>
          <a:r>
            <a:rPr lang="pl-PL" dirty="0" err="1"/>
            <a:t>may</a:t>
          </a:r>
          <a:r>
            <a:rPr lang="pl-PL" dirty="0"/>
            <a:t> </a:t>
          </a:r>
          <a:r>
            <a:rPr lang="pl-PL" dirty="0" err="1"/>
            <a:t>increase</a:t>
          </a:r>
          <a:r>
            <a:rPr lang="pl-PL" dirty="0"/>
            <a:t> </a:t>
          </a:r>
          <a:r>
            <a:rPr lang="pl-PL" dirty="0" err="1"/>
            <a:t>sadness</a:t>
          </a:r>
          <a:endParaRPr lang="pl-PL" dirty="0"/>
        </a:p>
      </dgm:t>
    </dgm:pt>
    <dgm:pt modelId="{D0161569-2A17-4290-8B23-F9138AF743A5}" type="parTrans" cxnId="{316641B5-FB7F-4935-BA49-E5A92B052889}">
      <dgm:prSet/>
      <dgm:spPr/>
      <dgm:t>
        <a:bodyPr/>
        <a:lstStyle/>
        <a:p>
          <a:endParaRPr lang="pl-PL"/>
        </a:p>
      </dgm:t>
    </dgm:pt>
    <dgm:pt modelId="{24A492FF-A1F8-4F69-97F7-34F87218F063}" type="sibTrans" cxnId="{316641B5-FB7F-4935-BA49-E5A92B052889}">
      <dgm:prSet/>
      <dgm:spPr/>
      <dgm:t>
        <a:bodyPr/>
        <a:lstStyle/>
        <a:p>
          <a:endParaRPr lang="pl-PL"/>
        </a:p>
      </dgm:t>
    </dgm:pt>
    <dgm:pt modelId="{06B2A5F1-299F-42FF-9C82-0019CEAFF2D5}">
      <dgm:prSet phldrT="[Tekst]"/>
      <dgm:spPr/>
      <dgm:t>
        <a:bodyPr/>
        <a:lstStyle/>
        <a:p>
          <a:r>
            <a:rPr lang="pl-PL" dirty="0" err="1"/>
            <a:t>You</a:t>
          </a:r>
          <a:r>
            <a:rPr lang="pl-PL" dirty="0"/>
            <a:t> </a:t>
          </a:r>
          <a:r>
            <a:rPr lang="pl-PL" dirty="0" err="1"/>
            <a:t>can</a:t>
          </a:r>
          <a:r>
            <a:rPr lang="pl-PL" dirty="0"/>
            <a:t> not „</a:t>
          </a:r>
          <a:r>
            <a:rPr lang="pl-PL" dirty="0" err="1"/>
            <a:t>use</a:t>
          </a:r>
          <a:r>
            <a:rPr lang="pl-PL" dirty="0"/>
            <a:t>” the dog to </a:t>
          </a:r>
          <a:r>
            <a:rPr lang="pl-PL" dirty="0" err="1"/>
            <a:t>bring</a:t>
          </a:r>
          <a:r>
            <a:rPr lang="pl-PL" dirty="0"/>
            <a:t> </a:t>
          </a:r>
          <a:r>
            <a:rPr lang="pl-PL" dirty="0" err="1"/>
            <a:t>patients</a:t>
          </a:r>
          <a:r>
            <a:rPr lang="pl-PL" dirty="0"/>
            <a:t> </a:t>
          </a:r>
          <a:r>
            <a:rPr lang="pl-PL" dirty="0" err="1"/>
            <a:t>their</a:t>
          </a:r>
          <a:r>
            <a:rPr lang="pl-PL" dirty="0"/>
            <a:t> </a:t>
          </a:r>
          <a:r>
            <a:rPr lang="pl-PL" dirty="0" err="1"/>
            <a:t>tasks</a:t>
          </a:r>
          <a:endParaRPr lang="pl-PL" dirty="0"/>
        </a:p>
      </dgm:t>
    </dgm:pt>
    <dgm:pt modelId="{87F598FC-BDBB-4EBE-89D3-AE0C56F5607D}" type="parTrans" cxnId="{86ABA934-FE9C-403E-9CCD-3524D5C3EA19}">
      <dgm:prSet/>
      <dgm:spPr/>
      <dgm:t>
        <a:bodyPr/>
        <a:lstStyle/>
        <a:p>
          <a:endParaRPr lang="pl-PL"/>
        </a:p>
      </dgm:t>
    </dgm:pt>
    <dgm:pt modelId="{B0A37AA5-35CA-4918-BC6B-5F6AF41ACF44}" type="sibTrans" cxnId="{86ABA934-FE9C-403E-9CCD-3524D5C3EA19}">
      <dgm:prSet/>
      <dgm:spPr/>
      <dgm:t>
        <a:bodyPr/>
        <a:lstStyle/>
        <a:p>
          <a:endParaRPr lang="pl-PL"/>
        </a:p>
      </dgm:t>
    </dgm:pt>
    <dgm:pt modelId="{C09645C0-7643-4FDD-BBCD-7CE5183A9684}">
      <dgm:prSet phldrT="[Tekst]"/>
      <dgm:spPr/>
      <dgm:t>
        <a:bodyPr/>
        <a:lstStyle/>
        <a:p>
          <a:r>
            <a:rPr lang="en-US" dirty="0"/>
            <a:t>Possibility of feeling even worse</a:t>
          </a:r>
          <a:r>
            <a:rPr lang="pl-PL" dirty="0"/>
            <a:t> </a:t>
          </a:r>
          <a:r>
            <a:rPr lang="pl-PL" dirty="0" err="1"/>
            <a:t>than</a:t>
          </a:r>
          <a:r>
            <a:rPr lang="pl-PL" dirty="0"/>
            <a:t> </a:t>
          </a:r>
          <a:r>
            <a:rPr lang="pl-PL" dirty="0" err="1"/>
            <a:t>before</a:t>
          </a:r>
          <a:r>
            <a:rPr lang="pl-PL" dirty="0"/>
            <a:t> the </a:t>
          </a:r>
          <a:r>
            <a:rPr lang="pl-PL" dirty="0" err="1"/>
            <a:t>intervention</a:t>
          </a:r>
          <a:endParaRPr lang="pl-PL" dirty="0"/>
        </a:p>
      </dgm:t>
    </dgm:pt>
    <dgm:pt modelId="{3BCE3E78-5147-4366-9C94-6305B98727E8}" type="parTrans" cxnId="{8CF0EED4-A590-4BC1-8A73-26D70D403E3B}">
      <dgm:prSet/>
      <dgm:spPr/>
      <dgm:t>
        <a:bodyPr/>
        <a:lstStyle/>
        <a:p>
          <a:endParaRPr lang="pl-PL"/>
        </a:p>
      </dgm:t>
    </dgm:pt>
    <dgm:pt modelId="{0840CBFE-3EB0-41F1-B051-31D534E52010}" type="sibTrans" cxnId="{8CF0EED4-A590-4BC1-8A73-26D70D403E3B}">
      <dgm:prSet/>
      <dgm:spPr/>
      <dgm:t>
        <a:bodyPr/>
        <a:lstStyle/>
        <a:p>
          <a:endParaRPr lang="pl-PL"/>
        </a:p>
      </dgm:t>
    </dgm:pt>
    <dgm:pt modelId="{AC148298-F0A2-467C-99D2-F8CD93CF2956}">
      <dgm:prSet phldrT="[Tekst]"/>
      <dgm:spPr/>
      <dgm:t>
        <a:bodyPr/>
        <a:lstStyle/>
        <a:p>
          <a:r>
            <a:rPr lang="pl-PL" dirty="0"/>
            <a:t>It </a:t>
          </a:r>
          <a:r>
            <a:rPr lang="pl-PL" dirty="0" err="1"/>
            <a:t>makes</a:t>
          </a:r>
          <a:r>
            <a:rPr lang="pl-PL" dirty="0"/>
            <a:t> the </a:t>
          </a:r>
          <a:r>
            <a:rPr lang="pl-PL" dirty="0" err="1"/>
            <a:t>patient</a:t>
          </a:r>
          <a:r>
            <a:rPr lang="pl-PL" dirty="0"/>
            <a:t> </a:t>
          </a:r>
          <a:r>
            <a:rPr lang="pl-PL" dirty="0" err="1"/>
            <a:t>feel</a:t>
          </a:r>
          <a:r>
            <a:rPr lang="pl-PL" dirty="0"/>
            <a:t> </a:t>
          </a:r>
          <a:r>
            <a:rPr lang="pl-PL" dirty="0" err="1"/>
            <a:t>inrelevant</a:t>
          </a:r>
          <a:endParaRPr lang="pl-PL" dirty="0"/>
        </a:p>
      </dgm:t>
    </dgm:pt>
    <dgm:pt modelId="{C86F7CE8-F468-40C5-87B7-A903670C15C0}" type="parTrans" cxnId="{52CA43DE-5A9B-4F64-AB3A-5FBC93DD698F}">
      <dgm:prSet/>
      <dgm:spPr/>
      <dgm:t>
        <a:bodyPr/>
        <a:lstStyle/>
        <a:p>
          <a:endParaRPr lang="pl-PL"/>
        </a:p>
      </dgm:t>
    </dgm:pt>
    <dgm:pt modelId="{4F98C81E-6E24-4DBA-8DA7-02B2178241DC}" type="sibTrans" cxnId="{52CA43DE-5A9B-4F64-AB3A-5FBC93DD698F}">
      <dgm:prSet/>
      <dgm:spPr/>
      <dgm:t>
        <a:bodyPr/>
        <a:lstStyle/>
        <a:p>
          <a:endParaRPr lang="pl-PL"/>
        </a:p>
      </dgm:t>
    </dgm:pt>
    <dgm:pt modelId="{D6B0564C-C026-429D-9E46-91C895CFA201}" type="pres">
      <dgm:prSet presAssocID="{90B56226-D9D8-4B31-8FD1-A11448C4BF8E}" presName="Name0" presStyleCnt="0">
        <dgm:presLayoutVars>
          <dgm:chPref val="1"/>
          <dgm:dir/>
          <dgm:animOne val="branch"/>
          <dgm:animLvl val="lvl"/>
          <dgm:resizeHandles val="exact"/>
        </dgm:presLayoutVars>
      </dgm:prSet>
      <dgm:spPr/>
      <dgm:t>
        <a:bodyPr/>
        <a:lstStyle/>
        <a:p>
          <a:endParaRPr lang="pl-PL"/>
        </a:p>
      </dgm:t>
    </dgm:pt>
    <dgm:pt modelId="{C29D80BE-D221-45FB-87CB-5478172315D9}" type="pres">
      <dgm:prSet presAssocID="{FA4C5C6E-47FD-4770-B9ED-83393E71EFE8}" presName="root1" presStyleCnt="0"/>
      <dgm:spPr/>
    </dgm:pt>
    <dgm:pt modelId="{4A6C6D20-1353-49D4-A065-EEA8088B8C14}" type="pres">
      <dgm:prSet presAssocID="{FA4C5C6E-47FD-4770-B9ED-83393E71EFE8}" presName="LevelOneTextNode" presStyleLbl="node0" presStyleIdx="0" presStyleCnt="1">
        <dgm:presLayoutVars>
          <dgm:chPref val="3"/>
        </dgm:presLayoutVars>
      </dgm:prSet>
      <dgm:spPr/>
      <dgm:t>
        <a:bodyPr/>
        <a:lstStyle/>
        <a:p>
          <a:endParaRPr lang="pl-PL"/>
        </a:p>
      </dgm:t>
    </dgm:pt>
    <dgm:pt modelId="{7E0FC50E-7FD9-41BE-9B2A-0E780AB08FED}" type="pres">
      <dgm:prSet presAssocID="{FA4C5C6E-47FD-4770-B9ED-83393E71EFE8}" presName="level2hierChild" presStyleCnt="0"/>
      <dgm:spPr/>
    </dgm:pt>
    <dgm:pt modelId="{F9C70636-5CB0-4013-BF77-F8E63814A33A}" type="pres">
      <dgm:prSet presAssocID="{C86F7CE8-F468-40C5-87B7-A903670C15C0}" presName="conn2-1" presStyleLbl="parChTrans1D2" presStyleIdx="0" presStyleCnt="4"/>
      <dgm:spPr/>
      <dgm:t>
        <a:bodyPr/>
        <a:lstStyle/>
        <a:p>
          <a:endParaRPr lang="pl-PL"/>
        </a:p>
      </dgm:t>
    </dgm:pt>
    <dgm:pt modelId="{4C4BBEEF-AC3E-455A-8036-555FDA847EBF}" type="pres">
      <dgm:prSet presAssocID="{C86F7CE8-F468-40C5-87B7-A903670C15C0}" presName="connTx" presStyleLbl="parChTrans1D2" presStyleIdx="0" presStyleCnt="4"/>
      <dgm:spPr/>
      <dgm:t>
        <a:bodyPr/>
        <a:lstStyle/>
        <a:p>
          <a:endParaRPr lang="pl-PL"/>
        </a:p>
      </dgm:t>
    </dgm:pt>
    <dgm:pt modelId="{F4D5693F-885F-47A0-9CA1-A37B07D71419}" type="pres">
      <dgm:prSet presAssocID="{AC148298-F0A2-467C-99D2-F8CD93CF2956}" presName="root2" presStyleCnt="0"/>
      <dgm:spPr/>
    </dgm:pt>
    <dgm:pt modelId="{EDF9A308-3BD0-448C-9395-8F11E12326AB}" type="pres">
      <dgm:prSet presAssocID="{AC148298-F0A2-467C-99D2-F8CD93CF2956}" presName="LevelTwoTextNode" presStyleLbl="node2" presStyleIdx="0" presStyleCnt="4">
        <dgm:presLayoutVars>
          <dgm:chPref val="3"/>
        </dgm:presLayoutVars>
      </dgm:prSet>
      <dgm:spPr/>
      <dgm:t>
        <a:bodyPr/>
        <a:lstStyle/>
        <a:p>
          <a:endParaRPr lang="pl-PL"/>
        </a:p>
      </dgm:t>
    </dgm:pt>
    <dgm:pt modelId="{E4E0C77A-B94D-40F1-A7A3-086567EA1D2C}" type="pres">
      <dgm:prSet presAssocID="{AC148298-F0A2-467C-99D2-F8CD93CF2956}" presName="level3hierChild" presStyleCnt="0"/>
      <dgm:spPr/>
    </dgm:pt>
    <dgm:pt modelId="{2E25C8FB-EA87-4C9C-A781-FF305E63CCB9}" type="pres">
      <dgm:prSet presAssocID="{D0161569-2A17-4290-8B23-F9138AF743A5}" presName="conn2-1" presStyleLbl="parChTrans1D2" presStyleIdx="1" presStyleCnt="4"/>
      <dgm:spPr/>
      <dgm:t>
        <a:bodyPr/>
        <a:lstStyle/>
        <a:p>
          <a:endParaRPr lang="pl-PL"/>
        </a:p>
      </dgm:t>
    </dgm:pt>
    <dgm:pt modelId="{5B583457-3297-42D6-A110-EC3E9A6B8D80}" type="pres">
      <dgm:prSet presAssocID="{D0161569-2A17-4290-8B23-F9138AF743A5}" presName="connTx" presStyleLbl="parChTrans1D2" presStyleIdx="1" presStyleCnt="4"/>
      <dgm:spPr/>
      <dgm:t>
        <a:bodyPr/>
        <a:lstStyle/>
        <a:p>
          <a:endParaRPr lang="pl-PL"/>
        </a:p>
      </dgm:t>
    </dgm:pt>
    <dgm:pt modelId="{E3FC98BD-97B4-4636-AF17-FDCC4886C56C}" type="pres">
      <dgm:prSet presAssocID="{F168457F-5108-43BF-8DC9-6DCD649762D1}" presName="root2" presStyleCnt="0"/>
      <dgm:spPr/>
    </dgm:pt>
    <dgm:pt modelId="{525C7742-36D8-4B2A-B1EE-1B372CE560A6}" type="pres">
      <dgm:prSet presAssocID="{F168457F-5108-43BF-8DC9-6DCD649762D1}" presName="LevelTwoTextNode" presStyleLbl="node2" presStyleIdx="1" presStyleCnt="4">
        <dgm:presLayoutVars>
          <dgm:chPref val="3"/>
        </dgm:presLayoutVars>
      </dgm:prSet>
      <dgm:spPr/>
      <dgm:t>
        <a:bodyPr/>
        <a:lstStyle/>
        <a:p>
          <a:endParaRPr lang="pl-PL"/>
        </a:p>
      </dgm:t>
    </dgm:pt>
    <dgm:pt modelId="{63B34B14-7895-4C7C-9427-29A7495FE899}" type="pres">
      <dgm:prSet presAssocID="{F168457F-5108-43BF-8DC9-6DCD649762D1}" presName="level3hierChild" presStyleCnt="0"/>
      <dgm:spPr/>
    </dgm:pt>
    <dgm:pt modelId="{D23424B2-9107-47A8-8F4D-DFF8910DA33C}" type="pres">
      <dgm:prSet presAssocID="{87F598FC-BDBB-4EBE-89D3-AE0C56F5607D}" presName="conn2-1" presStyleLbl="parChTrans1D2" presStyleIdx="2" presStyleCnt="4"/>
      <dgm:spPr/>
      <dgm:t>
        <a:bodyPr/>
        <a:lstStyle/>
        <a:p>
          <a:endParaRPr lang="pl-PL"/>
        </a:p>
      </dgm:t>
    </dgm:pt>
    <dgm:pt modelId="{2BA13C6A-2131-4D8D-847A-E809436D4330}" type="pres">
      <dgm:prSet presAssocID="{87F598FC-BDBB-4EBE-89D3-AE0C56F5607D}" presName="connTx" presStyleLbl="parChTrans1D2" presStyleIdx="2" presStyleCnt="4"/>
      <dgm:spPr/>
      <dgm:t>
        <a:bodyPr/>
        <a:lstStyle/>
        <a:p>
          <a:endParaRPr lang="pl-PL"/>
        </a:p>
      </dgm:t>
    </dgm:pt>
    <dgm:pt modelId="{422EC405-BADB-4067-8215-763807B1CE05}" type="pres">
      <dgm:prSet presAssocID="{06B2A5F1-299F-42FF-9C82-0019CEAFF2D5}" presName="root2" presStyleCnt="0"/>
      <dgm:spPr/>
    </dgm:pt>
    <dgm:pt modelId="{08F99173-8EC3-42DF-A7E2-1CC815D6ECF6}" type="pres">
      <dgm:prSet presAssocID="{06B2A5F1-299F-42FF-9C82-0019CEAFF2D5}" presName="LevelTwoTextNode" presStyleLbl="node2" presStyleIdx="2" presStyleCnt="4">
        <dgm:presLayoutVars>
          <dgm:chPref val="3"/>
        </dgm:presLayoutVars>
      </dgm:prSet>
      <dgm:spPr/>
      <dgm:t>
        <a:bodyPr/>
        <a:lstStyle/>
        <a:p>
          <a:endParaRPr lang="pl-PL"/>
        </a:p>
      </dgm:t>
    </dgm:pt>
    <dgm:pt modelId="{3CAAC33E-7108-4220-BF27-BAA771FB8274}" type="pres">
      <dgm:prSet presAssocID="{06B2A5F1-299F-42FF-9C82-0019CEAFF2D5}" presName="level3hierChild" presStyleCnt="0"/>
      <dgm:spPr/>
    </dgm:pt>
    <dgm:pt modelId="{E1E0E494-2B62-48B7-9836-03016056C2A0}" type="pres">
      <dgm:prSet presAssocID="{3BCE3E78-5147-4366-9C94-6305B98727E8}" presName="conn2-1" presStyleLbl="parChTrans1D2" presStyleIdx="3" presStyleCnt="4"/>
      <dgm:spPr/>
      <dgm:t>
        <a:bodyPr/>
        <a:lstStyle/>
        <a:p>
          <a:endParaRPr lang="pl-PL"/>
        </a:p>
      </dgm:t>
    </dgm:pt>
    <dgm:pt modelId="{206DE856-AB37-450F-BD57-D79343ECD959}" type="pres">
      <dgm:prSet presAssocID="{3BCE3E78-5147-4366-9C94-6305B98727E8}" presName="connTx" presStyleLbl="parChTrans1D2" presStyleIdx="3" presStyleCnt="4"/>
      <dgm:spPr/>
      <dgm:t>
        <a:bodyPr/>
        <a:lstStyle/>
        <a:p>
          <a:endParaRPr lang="pl-PL"/>
        </a:p>
      </dgm:t>
    </dgm:pt>
    <dgm:pt modelId="{BD216236-BF02-4E0F-B97E-EE9A4F5AB2C3}" type="pres">
      <dgm:prSet presAssocID="{C09645C0-7643-4FDD-BBCD-7CE5183A9684}" presName="root2" presStyleCnt="0"/>
      <dgm:spPr/>
    </dgm:pt>
    <dgm:pt modelId="{2870B8B2-B09E-4689-A558-799E4363481C}" type="pres">
      <dgm:prSet presAssocID="{C09645C0-7643-4FDD-BBCD-7CE5183A9684}" presName="LevelTwoTextNode" presStyleLbl="node2" presStyleIdx="3" presStyleCnt="4">
        <dgm:presLayoutVars>
          <dgm:chPref val="3"/>
        </dgm:presLayoutVars>
      </dgm:prSet>
      <dgm:spPr/>
      <dgm:t>
        <a:bodyPr/>
        <a:lstStyle/>
        <a:p>
          <a:endParaRPr lang="pl-PL"/>
        </a:p>
      </dgm:t>
    </dgm:pt>
    <dgm:pt modelId="{6590CA96-C276-48E2-9859-DBE0D09FB5FD}" type="pres">
      <dgm:prSet presAssocID="{C09645C0-7643-4FDD-BBCD-7CE5183A9684}" presName="level3hierChild" presStyleCnt="0"/>
      <dgm:spPr/>
    </dgm:pt>
  </dgm:ptLst>
  <dgm:cxnLst>
    <dgm:cxn modelId="{B44B3C90-DF7F-4880-9453-1CF6D6E2A72D}" type="presOf" srcId="{C09645C0-7643-4FDD-BBCD-7CE5183A9684}" destId="{2870B8B2-B09E-4689-A558-799E4363481C}" srcOrd="0" destOrd="0" presId="urn:microsoft.com/office/officeart/2008/layout/HorizontalMultiLevelHierarchy"/>
    <dgm:cxn modelId="{28941A80-CE3A-4C15-BECC-527BC9F60347}" type="presOf" srcId="{F168457F-5108-43BF-8DC9-6DCD649762D1}" destId="{525C7742-36D8-4B2A-B1EE-1B372CE560A6}" srcOrd="0" destOrd="0" presId="urn:microsoft.com/office/officeart/2008/layout/HorizontalMultiLevelHierarchy"/>
    <dgm:cxn modelId="{BADA115F-B5D5-4C7F-894A-11324B95D847}" type="presOf" srcId="{D0161569-2A17-4290-8B23-F9138AF743A5}" destId="{5B583457-3297-42D6-A110-EC3E9A6B8D80}" srcOrd="1" destOrd="0" presId="urn:microsoft.com/office/officeart/2008/layout/HorizontalMultiLevelHierarchy"/>
    <dgm:cxn modelId="{8CF0EED4-A590-4BC1-8A73-26D70D403E3B}" srcId="{FA4C5C6E-47FD-4770-B9ED-83393E71EFE8}" destId="{C09645C0-7643-4FDD-BBCD-7CE5183A9684}" srcOrd="3" destOrd="0" parTransId="{3BCE3E78-5147-4366-9C94-6305B98727E8}" sibTransId="{0840CBFE-3EB0-41F1-B051-31D534E52010}"/>
    <dgm:cxn modelId="{D873549B-35C6-4421-A367-7F972FF50508}" srcId="{90B56226-D9D8-4B31-8FD1-A11448C4BF8E}" destId="{FA4C5C6E-47FD-4770-B9ED-83393E71EFE8}" srcOrd="0" destOrd="0" parTransId="{7FB9D8BE-E59D-4D1F-B3CA-871F4A5DA090}" sibTransId="{5C6BA421-56A2-4DA0-8EDA-3CFE02484939}"/>
    <dgm:cxn modelId="{B7FE618A-A795-4366-BE31-B88478DD7251}" type="presOf" srcId="{3BCE3E78-5147-4366-9C94-6305B98727E8}" destId="{E1E0E494-2B62-48B7-9836-03016056C2A0}" srcOrd="0" destOrd="0" presId="urn:microsoft.com/office/officeart/2008/layout/HorizontalMultiLevelHierarchy"/>
    <dgm:cxn modelId="{86ABA934-FE9C-403E-9CCD-3524D5C3EA19}" srcId="{FA4C5C6E-47FD-4770-B9ED-83393E71EFE8}" destId="{06B2A5F1-299F-42FF-9C82-0019CEAFF2D5}" srcOrd="2" destOrd="0" parTransId="{87F598FC-BDBB-4EBE-89D3-AE0C56F5607D}" sibTransId="{B0A37AA5-35CA-4918-BC6B-5F6AF41ACF44}"/>
    <dgm:cxn modelId="{732D8F5F-E87C-4815-8E0E-A3E3727CDC6F}" type="presOf" srcId="{87F598FC-BDBB-4EBE-89D3-AE0C56F5607D}" destId="{D23424B2-9107-47A8-8F4D-DFF8910DA33C}" srcOrd="0" destOrd="0" presId="urn:microsoft.com/office/officeart/2008/layout/HorizontalMultiLevelHierarchy"/>
    <dgm:cxn modelId="{543B724E-45E0-4C62-8C85-11750BB5EBDF}" type="presOf" srcId="{90B56226-D9D8-4B31-8FD1-A11448C4BF8E}" destId="{D6B0564C-C026-429D-9E46-91C895CFA201}" srcOrd="0" destOrd="0" presId="urn:microsoft.com/office/officeart/2008/layout/HorizontalMultiLevelHierarchy"/>
    <dgm:cxn modelId="{0A1D421B-2C6C-481C-BF0C-277978A743D7}" type="presOf" srcId="{C86F7CE8-F468-40C5-87B7-A903670C15C0}" destId="{F9C70636-5CB0-4013-BF77-F8E63814A33A}" srcOrd="0" destOrd="0" presId="urn:microsoft.com/office/officeart/2008/layout/HorizontalMultiLevelHierarchy"/>
    <dgm:cxn modelId="{C6D30F95-244C-4C2C-A255-E81268C10BCC}" type="presOf" srcId="{3BCE3E78-5147-4366-9C94-6305B98727E8}" destId="{206DE856-AB37-450F-BD57-D79343ECD959}" srcOrd="1" destOrd="0" presId="urn:microsoft.com/office/officeart/2008/layout/HorizontalMultiLevelHierarchy"/>
    <dgm:cxn modelId="{316641B5-FB7F-4935-BA49-E5A92B052889}" srcId="{FA4C5C6E-47FD-4770-B9ED-83393E71EFE8}" destId="{F168457F-5108-43BF-8DC9-6DCD649762D1}" srcOrd="1" destOrd="0" parTransId="{D0161569-2A17-4290-8B23-F9138AF743A5}" sibTransId="{24A492FF-A1F8-4F69-97F7-34F87218F063}"/>
    <dgm:cxn modelId="{52CA43DE-5A9B-4F64-AB3A-5FBC93DD698F}" srcId="{FA4C5C6E-47FD-4770-B9ED-83393E71EFE8}" destId="{AC148298-F0A2-467C-99D2-F8CD93CF2956}" srcOrd="0" destOrd="0" parTransId="{C86F7CE8-F468-40C5-87B7-A903670C15C0}" sibTransId="{4F98C81E-6E24-4DBA-8DA7-02B2178241DC}"/>
    <dgm:cxn modelId="{9D00ACCF-875B-45C2-9F72-9579A8206879}" type="presOf" srcId="{AC148298-F0A2-467C-99D2-F8CD93CF2956}" destId="{EDF9A308-3BD0-448C-9395-8F11E12326AB}" srcOrd="0" destOrd="0" presId="urn:microsoft.com/office/officeart/2008/layout/HorizontalMultiLevelHierarchy"/>
    <dgm:cxn modelId="{BBBE59FC-2D2A-48A9-854E-3FCECE1BBD1B}" type="presOf" srcId="{87F598FC-BDBB-4EBE-89D3-AE0C56F5607D}" destId="{2BA13C6A-2131-4D8D-847A-E809436D4330}" srcOrd="1" destOrd="0" presId="urn:microsoft.com/office/officeart/2008/layout/HorizontalMultiLevelHierarchy"/>
    <dgm:cxn modelId="{C133269E-4B63-48BB-B137-5B293D592602}" type="presOf" srcId="{D0161569-2A17-4290-8B23-F9138AF743A5}" destId="{2E25C8FB-EA87-4C9C-A781-FF305E63CCB9}" srcOrd="0" destOrd="0" presId="urn:microsoft.com/office/officeart/2008/layout/HorizontalMultiLevelHierarchy"/>
    <dgm:cxn modelId="{5B51ADE2-E3BA-46E1-8690-B57DC6A0773E}" type="presOf" srcId="{C86F7CE8-F468-40C5-87B7-A903670C15C0}" destId="{4C4BBEEF-AC3E-455A-8036-555FDA847EBF}" srcOrd="1" destOrd="0" presId="urn:microsoft.com/office/officeart/2008/layout/HorizontalMultiLevelHierarchy"/>
    <dgm:cxn modelId="{5E0B3EB4-B67D-4F70-8C3E-84E493F8C1E1}" type="presOf" srcId="{FA4C5C6E-47FD-4770-B9ED-83393E71EFE8}" destId="{4A6C6D20-1353-49D4-A065-EEA8088B8C14}" srcOrd="0" destOrd="0" presId="urn:microsoft.com/office/officeart/2008/layout/HorizontalMultiLevelHierarchy"/>
    <dgm:cxn modelId="{DCA3067F-3D96-4008-BD14-5FAE4D034E84}" type="presOf" srcId="{06B2A5F1-299F-42FF-9C82-0019CEAFF2D5}" destId="{08F99173-8EC3-42DF-A7E2-1CC815D6ECF6}" srcOrd="0" destOrd="0" presId="urn:microsoft.com/office/officeart/2008/layout/HorizontalMultiLevelHierarchy"/>
    <dgm:cxn modelId="{9633EAED-AC17-43A4-A12B-C0CB599E4F77}" type="presParOf" srcId="{D6B0564C-C026-429D-9E46-91C895CFA201}" destId="{C29D80BE-D221-45FB-87CB-5478172315D9}" srcOrd="0" destOrd="0" presId="urn:microsoft.com/office/officeart/2008/layout/HorizontalMultiLevelHierarchy"/>
    <dgm:cxn modelId="{D7BE2FAA-52F5-44C2-9790-22737298AAAF}" type="presParOf" srcId="{C29D80BE-D221-45FB-87CB-5478172315D9}" destId="{4A6C6D20-1353-49D4-A065-EEA8088B8C14}" srcOrd="0" destOrd="0" presId="urn:microsoft.com/office/officeart/2008/layout/HorizontalMultiLevelHierarchy"/>
    <dgm:cxn modelId="{38F32AB2-6634-41FF-9B2B-C87A23D8AF57}" type="presParOf" srcId="{C29D80BE-D221-45FB-87CB-5478172315D9}" destId="{7E0FC50E-7FD9-41BE-9B2A-0E780AB08FED}" srcOrd="1" destOrd="0" presId="urn:microsoft.com/office/officeart/2008/layout/HorizontalMultiLevelHierarchy"/>
    <dgm:cxn modelId="{42F685BD-84CA-486B-8FD2-037142F0FE3A}" type="presParOf" srcId="{7E0FC50E-7FD9-41BE-9B2A-0E780AB08FED}" destId="{F9C70636-5CB0-4013-BF77-F8E63814A33A}" srcOrd="0" destOrd="0" presId="urn:microsoft.com/office/officeart/2008/layout/HorizontalMultiLevelHierarchy"/>
    <dgm:cxn modelId="{C4D2D343-3266-4CBB-BCF9-E981B8CB57A1}" type="presParOf" srcId="{F9C70636-5CB0-4013-BF77-F8E63814A33A}" destId="{4C4BBEEF-AC3E-455A-8036-555FDA847EBF}" srcOrd="0" destOrd="0" presId="urn:microsoft.com/office/officeart/2008/layout/HorizontalMultiLevelHierarchy"/>
    <dgm:cxn modelId="{FB1328FA-0981-4B7A-B334-0EC6D3606F80}" type="presParOf" srcId="{7E0FC50E-7FD9-41BE-9B2A-0E780AB08FED}" destId="{F4D5693F-885F-47A0-9CA1-A37B07D71419}" srcOrd="1" destOrd="0" presId="urn:microsoft.com/office/officeart/2008/layout/HorizontalMultiLevelHierarchy"/>
    <dgm:cxn modelId="{FED15CC4-C034-4D36-84D4-E00F3C015E6F}" type="presParOf" srcId="{F4D5693F-885F-47A0-9CA1-A37B07D71419}" destId="{EDF9A308-3BD0-448C-9395-8F11E12326AB}" srcOrd="0" destOrd="0" presId="urn:microsoft.com/office/officeart/2008/layout/HorizontalMultiLevelHierarchy"/>
    <dgm:cxn modelId="{930705EE-C547-4C46-A902-23B89621EC4B}" type="presParOf" srcId="{F4D5693F-885F-47A0-9CA1-A37B07D71419}" destId="{E4E0C77A-B94D-40F1-A7A3-086567EA1D2C}" srcOrd="1" destOrd="0" presId="urn:microsoft.com/office/officeart/2008/layout/HorizontalMultiLevelHierarchy"/>
    <dgm:cxn modelId="{28EFC5C9-6470-4973-86D8-CBE0B67E8F5E}" type="presParOf" srcId="{7E0FC50E-7FD9-41BE-9B2A-0E780AB08FED}" destId="{2E25C8FB-EA87-4C9C-A781-FF305E63CCB9}" srcOrd="2" destOrd="0" presId="urn:microsoft.com/office/officeart/2008/layout/HorizontalMultiLevelHierarchy"/>
    <dgm:cxn modelId="{820DD53B-F612-4DC3-9D77-D23D0297725E}" type="presParOf" srcId="{2E25C8FB-EA87-4C9C-A781-FF305E63CCB9}" destId="{5B583457-3297-42D6-A110-EC3E9A6B8D80}" srcOrd="0" destOrd="0" presId="urn:microsoft.com/office/officeart/2008/layout/HorizontalMultiLevelHierarchy"/>
    <dgm:cxn modelId="{D3A13D8E-014C-4143-BEEC-0E8DDC2B62C3}" type="presParOf" srcId="{7E0FC50E-7FD9-41BE-9B2A-0E780AB08FED}" destId="{E3FC98BD-97B4-4636-AF17-FDCC4886C56C}" srcOrd="3" destOrd="0" presId="urn:microsoft.com/office/officeart/2008/layout/HorizontalMultiLevelHierarchy"/>
    <dgm:cxn modelId="{7DD0D339-9BB0-4811-8390-2B4F89C8C21E}" type="presParOf" srcId="{E3FC98BD-97B4-4636-AF17-FDCC4886C56C}" destId="{525C7742-36D8-4B2A-B1EE-1B372CE560A6}" srcOrd="0" destOrd="0" presId="urn:microsoft.com/office/officeart/2008/layout/HorizontalMultiLevelHierarchy"/>
    <dgm:cxn modelId="{188FE1A3-F038-4795-8CED-3C28DC166652}" type="presParOf" srcId="{E3FC98BD-97B4-4636-AF17-FDCC4886C56C}" destId="{63B34B14-7895-4C7C-9427-29A7495FE899}" srcOrd="1" destOrd="0" presId="urn:microsoft.com/office/officeart/2008/layout/HorizontalMultiLevelHierarchy"/>
    <dgm:cxn modelId="{0C6A42C3-3338-4249-ADBC-80BFAD57A6F1}" type="presParOf" srcId="{7E0FC50E-7FD9-41BE-9B2A-0E780AB08FED}" destId="{D23424B2-9107-47A8-8F4D-DFF8910DA33C}" srcOrd="4" destOrd="0" presId="urn:microsoft.com/office/officeart/2008/layout/HorizontalMultiLevelHierarchy"/>
    <dgm:cxn modelId="{D4A21DF5-8AC0-4F1C-96F4-7AE8773E81B2}" type="presParOf" srcId="{D23424B2-9107-47A8-8F4D-DFF8910DA33C}" destId="{2BA13C6A-2131-4D8D-847A-E809436D4330}" srcOrd="0" destOrd="0" presId="urn:microsoft.com/office/officeart/2008/layout/HorizontalMultiLevelHierarchy"/>
    <dgm:cxn modelId="{3B0CB0F3-DA17-4F4E-B620-C1B2912DE172}" type="presParOf" srcId="{7E0FC50E-7FD9-41BE-9B2A-0E780AB08FED}" destId="{422EC405-BADB-4067-8215-763807B1CE05}" srcOrd="5" destOrd="0" presId="urn:microsoft.com/office/officeart/2008/layout/HorizontalMultiLevelHierarchy"/>
    <dgm:cxn modelId="{0E31B12D-76A0-4DE2-BC32-7E960B8955EF}" type="presParOf" srcId="{422EC405-BADB-4067-8215-763807B1CE05}" destId="{08F99173-8EC3-42DF-A7E2-1CC815D6ECF6}" srcOrd="0" destOrd="0" presId="urn:microsoft.com/office/officeart/2008/layout/HorizontalMultiLevelHierarchy"/>
    <dgm:cxn modelId="{AFB9B049-BEFD-4DE0-86D1-1BD677C647FE}" type="presParOf" srcId="{422EC405-BADB-4067-8215-763807B1CE05}" destId="{3CAAC33E-7108-4220-BF27-BAA771FB8274}" srcOrd="1" destOrd="0" presId="urn:microsoft.com/office/officeart/2008/layout/HorizontalMultiLevelHierarchy"/>
    <dgm:cxn modelId="{1E89E8BC-ED4E-47F0-A0A5-FC54E540B453}" type="presParOf" srcId="{7E0FC50E-7FD9-41BE-9B2A-0E780AB08FED}" destId="{E1E0E494-2B62-48B7-9836-03016056C2A0}" srcOrd="6" destOrd="0" presId="urn:microsoft.com/office/officeart/2008/layout/HorizontalMultiLevelHierarchy"/>
    <dgm:cxn modelId="{BA5652BC-A98D-4286-85A1-2DCF64922673}" type="presParOf" srcId="{E1E0E494-2B62-48B7-9836-03016056C2A0}" destId="{206DE856-AB37-450F-BD57-D79343ECD959}" srcOrd="0" destOrd="0" presId="urn:microsoft.com/office/officeart/2008/layout/HorizontalMultiLevelHierarchy"/>
    <dgm:cxn modelId="{11CCD1E1-D00F-4745-832F-18BECF6BA625}" type="presParOf" srcId="{7E0FC50E-7FD9-41BE-9B2A-0E780AB08FED}" destId="{BD216236-BF02-4E0F-B97E-EE9A4F5AB2C3}" srcOrd="7" destOrd="0" presId="urn:microsoft.com/office/officeart/2008/layout/HorizontalMultiLevelHierarchy"/>
    <dgm:cxn modelId="{849FC3E1-424A-4CF3-B2F7-571CD5877620}" type="presParOf" srcId="{BD216236-BF02-4E0F-B97E-EE9A4F5AB2C3}" destId="{2870B8B2-B09E-4689-A558-799E4363481C}" srcOrd="0" destOrd="0" presId="urn:microsoft.com/office/officeart/2008/layout/HorizontalMultiLevelHierarchy"/>
    <dgm:cxn modelId="{1D6DCDCB-342B-4DA4-9169-15C3BC9A069F}" type="presParOf" srcId="{BD216236-BF02-4E0F-B97E-EE9A4F5AB2C3}" destId="{6590CA96-C276-48E2-9859-DBE0D09FB5F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3840-0830-488A-B9B5-2C4A3F9009C1}">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BF310DF2-B0DD-471A-B28B-6C2550F8D1DE}">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756C26D7-2DE3-4C97-88EA-9FDB52F260D3}">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BFC7AA1D-87AB-4F89-A143-3C96BA20DDA0}">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err="1"/>
            <a:t>Why</a:t>
          </a:r>
          <a:r>
            <a:rPr lang="pl-PL" sz="6300" kern="1200" dirty="0"/>
            <a:t>?</a:t>
          </a:r>
        </a:p>
      </dsp:txBody>
      <dsp:txXfrm>
        <a:off x="-1295095" y="2057110"/>
        <a:ext cx="5079286" cy="965064"/>
      </dsp:txXfrm>
    </dsp:sp>
    <dsp:sp modelId="{C0AEA70F-8391-4E6F-B91D-A03E77DAB193}">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may</a:t>
          </a:r>
          <a:r>
            <a:rPr lang="pl-PL" sz="2200" kern="1200" dirty="0"/>
            <a:t> </a:t>
          </a:r>
          <a:r>
            <a:rPr lang="pl-PL" sz="2200" kern="1200" dirty="0" err="1"/>
            <a:t>scare</a:t>
          </a:r>
          <a:r>
            <a:rPr lang="pl-PL" sz="2200" kern="1200" dirty="0"/>
            <a:t> </a:t>
          </a:r>
          <a:r>
            <a:rPr lang="pl-PL" sz="2200" kern="1200" dirty="0" err="1"/>
            <a:t>patients</a:t>
          </a:r>
          <a:r>
            <a:rPr lang="pl-PL" sz="2200" kern="1200" dirty="0"/>
            <a:t> </a:t>
          </a:r>
        </a:p>
      </dsp:txBody>
      <dsp:txXfrm>
        <a:off x="2360161" y="247615"/>
        <a:ext cx="3165411" cy="965064"/>
      </dsp:txXfrm>
    </dsp:sp>
    <dsp:sp modelId="{D032DC64-5822-46C8-9B76-CACB35514625}">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might</a:t>
          </a:r>
          <a:r>
            <a:rPr lang="pl-PL" sz="2200" kern="1200" dirty="0"/>
            <a:t> be </a:t>
          </a:r>
          <a:r>
            <a:rPr lang="pl-PL" sz="2200" kern="1200" dirty="0" err="1"/>
            <a:t>dangerous</a:t>
          </a:r>
          <a:r>
            <a:rPr lang="pl-PL" sz="2200" kern="1200" dirty="0"/>
            <a:t> for the dog</a:t>
          </a:r>
        </a:p>
      </dsp:txBody>
      <dsp:txXfrm>
        <a:off x="2360161" y="1453945"/>
        <a:ext cx="3165411" cy="965064"/>
      </dsp:txXfrm>
    </dsp:sp>
    <dsp:sp modelId="{605DB226-66C7-42A4-A09E-0F53AC85CBB4}">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makes</a:t>
          </a:r>
          <a:r>
            <a:rPr lang="pl-PL" sz="2200" kern="1200" dirty="0"/>
            <a:t> </a:t>
          </a:r>
          <a:r>
            <a:rPr lang="pl-PL" sz="2200" kern="1200" dirty="0" err="1"/>
            <a:t>walking</a:t>
          </a:r>
          <a:r>
            <a:rPr lang="pl-PL" sz="2200" kern="1200" dirty="0"/>
            <a:t> in </a:t>
          </a:r>
          <a:r>
            <a:rPr lang="pl-PL" sz="2200" kern="1200" dirty="0" err="1"/>
            <a:t>crowded</a:t>
          </a:r>
          <a:r>
            <a:rPr lang="pl-PL" sz="2200" kern="1200" dirty="0"/>
            <a:t> </a:t>
          </a:r>
          <a:r>
            <a:rPr lang="pl-PL" sz="2200" kern="1200" dirty="0" err="1"/>
            <a:t>area</a:t>
          </a:r>
          <a:r>
            <a:rPr lang="pl-PL" sz="2200" kern="1200" dirty="0"/>
            <a:t> </a:t>
          </a:r>
          <a:r>
            <a:rPr lang="pl-PL" sz="2200" kern="1200" dirty="0" err="1"/>
            <a:t>more</a:t>
          </a:r>
          <a:r>
            <a:rPr lang="pl-PL" sz="2200" kern="1200" dirty="0"/>
            <a:t> </a:t>
          </a:r>
          <a:r>
            <a:rPr lang="pl-PL" sz="2200" kern="1200" dirty="0" err="1"/>
            <a:t>complicated</a:t>
          </a:r>
          <a:endParaRPr lang="pl-PL" sz="2200" kern="1200" dirty="0"/>
        </a:p>
      </dsp:txBody>
      <dsp:txXfrm>
        <a:off x="2360161" y="2660276"/>
        <a:ext cx="3165411" cy="965064"/>
      </dsp:txXfrm>
    </dsp:sp>
    <dsp:sp modelId="{6F9ACCB1-724A-43E0-97F6-C6B8609FBEA7}">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does</a:t>
          </a:r>
          <a:r>
            <a:rPr lang="pl-PL" sz="2200" kern="1200" dirty="0"/>
            <a:t> not </a:t>
          </a:r>
          <a:r>
            <a:rPr lang="pl-PL" sz="2200" kern="1200" dirty="0" err="1"/>
            <a:t>look</a:t>
          </a:r>
          <a:r>
            <a:rPr lang="pl-PL" sz="2200" kern="1200" dirty="0"/>
            <a:t> nice and </a:t>
          </a:r>
          <a:r>
            <a:rPr lang="pl-PL" sz="2200" kern="1200" dirty="0" err="1"/>
            <a:t>polite</a:t>
          </a:r>
          <a:endParaRPr lang="pl-PL" sz="2200" kern="1200" dirty="0"/>
        </a:p>
      </dsp:txBody>
      <dsp:txXfrm>
        <a:off x="2360161" y="3866606"/>
        <a:ext cx="3165411" cy="965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Train with </a:t>
          </a:r>
          <a:r>
            <a:rPr lang="pl-PL" sz="2200" kern="1200" dirty="0" err="1"/>
            <a:t>diffrent</a:t>
          </a:r>
          <a:r>
            <a:rPr lang="pl-PL" sz="2200" kern="1200" dirty="0"/>
            <a:t> </a:t>
          </a:r>
          <a:r>
            <a:rPr lang="pl-PL" sz="2200" kern="1200" dirty="0" err="1"/>
            <a:t>people</a:t>
          </a:r>
          <a:r>
            <a:rPr lang="pl-PL" sz="2200" kern="1200" dirty="0"/>
            <a:t>/</a:t>
          </a:r>
          <a:r>
            <a:rPr lang="pl-PL" sz="2200" kern="1200" dirty="0" err="1"/>
            <a:t>helpers</a:t>
          </a:r>
          <a:endParaRPr lang="pl-PL" sz="2200" kern="1200" dirty="0"/>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Build</a:t>
          </a:r>
          <a:r>
            <a:rPr lang="pl-PL" sz="2200" kern="1200" dirty="0"/>
            <a:t> high </a:t>
          </a:r>
          <a:r>
            <a:rPr lang="pl-PL" sz="2200" kern="1200" dirty="0" err="1"/>
            <a:t>expectations</a:t>
          </a:r>
          <a:r>
            <a:rPr lang="pl-PL" sz="2200" kern="1200" dirty="0"/>
            <a:t> for </a:t>
          </a:r>
          <a:r>
            <a:rPr lang="pl-PL" sz="2200" kern="1200" dirty="0" err="1"/>
            <a:t>people</a:t>
          </a:r>
          <a:r>
            <a:rPr lang="pl-PL" sz="2200" kern="1200" dirty="0"/>
            <a:t> in the dog</a:t>
          </a:r>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Use</a:t>
          </a:r>
          <a:r>
            <a:rPr lang="pl-PL" sz="2200" kern="1200" dirty="0"/>
            <a:t> </a:t>
          </a:r>
          <a:r>
            <a:rPr lang="pl-PL" sz="2200" kern="1200" dirty="0" err="1"/>
            <a:t>your</a:t>
          </a:r>
          <a:r>
            <a:rPr lang="pl-PL" sz="2200" kern="1200" dirty="0"/>
            <a:t> dog </a:t>
          </a:r>
          <a:r>
            <a:rPr lang="pl-PL" sz="2200" kern="1200" dirty="0" err="1"/>
            <a:t>command</a:t>
          </a:r>
          <a:r>
            <a:rPr lang="pl-PL" sz="2200" kern="1200" dirty="0"/>
            <a:t> for „go to </a:t>
          </a:r>
          <a:r>
            <a:rPr lang="pl-PL" sz="2200" kern="1200" dirty="0" err="1"/>
            <a:t>choosen</a:t>
          </a:r>
          <a:r>
            <a:rPr lang="pl-PL" sz="2200" kern="1200" dirty="0"/>
            <a:t> person”</a:t>
          </a:r>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train</a:t>
          </a:r>
          <a:r>
            <a:rPr lang="pl-PL" sz="2200" kern="1200" dirty="0"/>
            <a:t> </a:t>
          </a:r>
          <a:r>
            <a:rPr lang="pl-PL" sz="2200" kern="1200" dirty="0" err="1"/>
            <a:t>train</a:t>
          </a:r>
          <a:r>
            <a:rPr lang="pl-PL" sz="2200" kern="1200" dirty="0"/>
            <a:t> </a:t>
          </a:r>
          <a:r>
            <a:rPr lang="pl-PL" sz="2200" kern="1200" dirty="0" err="1"/>
            <a:t>train</a:t>
          </a:r>
          <a:r>
            <a:rPr lang="pl-PL" sz="2200" kern="1200" dirty="0"/>
            <a:t> </a:t>
          </a:r>
          <a:r>
            <a:rPr lang="pl-PL" sz="2200" kern="1200" dirty="0">
              <a:sym typeface="Wingdings" panose="05000000000000000000" pitchFamily="2" charset="2"/>
            </a:rPr>
            <a:t> </a:t>
          </a:r>
          <a:r>
            <a:rPr lang="pl-PL" sz="2200" kern="1200" dirty="0" err="1">
              <a:sym typeface="Wingdings" panose="05000000000000000000" pitchFamily="2" charset="2"/>
            </a:rPr>
            <a:t>lifelong</a:t>
          </a:r>
          <a:r>
            <a:rPr lang="pl-PL" sz="2200" kern="1200" dirty="0">
              <a:sym typeface="Wingdings" panose="05000000000000000000" pitchFamily="2" charset="2"/>
            </a:rPr>
            <a:t> learning</a:t>
          </a:r>
          <a:endParaRPr lang="pl-PL" sz="2200" kern="1200" dirty="0"/>
        </a:p>
      </dsp:txBody>
      <dsp:txXfrm>
        <a:off x="2360161" y="3866606"/>
        <a:ext cx="3165411" cy="9650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494-2B62-48B7-9836-03016056C2A0}">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D23424B2-9107-47A8-8F4D-DFF8910DA33C}">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2E25C8FB-EA87-4C9C-A781-FF305E63CCB9}">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F9C70636-5CB0-4013-BF77-F8E63814A33A}">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EDF9A308-3BD0-448C-9395-8F11E12326AB}">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may</a:t>
          </a:r>
          <a:r>
            <a:rPr lang="pl-PL" sz="2700" kern="1200" dirty="0"/>
            <a:t> be </a:t>
          </a:r>
          <a:r>
            <a:rPr lang="pl-PL" sz="2700" kern="1200" dirty="0" err="1"/>
            <a:t>dangerous</a:t>
          </a:r>
          <a:r>
            <a:rPr lang="pl-PL" sz="2700" kern="1200" dirty="0"/>
            <a:t> for the dog</a:t>
          </a:r>
        </a:p>
      </dsp:txBody>
      <dsp:txXfrm>
        <a:off x="2360161" y="247615"/>
        <a:ext cx="3165411" cy="965064"/>
      </dsp:txXfrm>
    </dsp:sp>
    <dsp:sp modelId="{525C7742-36D8-4B2A-B1EE-1B372CE560A6}">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would</a:t>
          </a:r>
          <a:r>
            <a:rPr lang="pl-PL" sz="2700" kern="1200" dirty="0"/>
            <a:t> be </a:t>
          </a:r>
          <a:r>
            <a:rPr lang="pl-PL" sz="2700" kern="1200" dirty="0" err="1"/>
            <a:t>harder</a:t>
          </a:r>
          <a:r>
            <a:rPr lang="pl-PL" sz="2700" kern="1200" dirty="0"/>
            <a:t> for the dog to </a:t>
          </a:r>
          <a:r>
            <a:rPr lang="pl-PL" sz="2700" kern="1200" dirty="0" err="1"/>
            <a:t>focus</a:t>
          </a:r>
          <a:r>
            <a:rPr lang="pl-PL" sz="2700" kern="1200" dirty="0"/>
            <a:t> </a:t>
          </a:r>
          <a:r>
            <a:rPr lang="pl-PL" sz="2700" kern="1200" dirty="0" err="1"/>
            <a:t>again</a:t>
          </a:r>
          <a:endParaRPr lang="pl-PL" sz="2700" kern="1200" dirty="0"/>
        </a:p>
      </dsp:txBody>
      <dsp:txXfrm>
        <a:off x="2360161" y="1453945"/>
        <a:ext cx="3165411" cy="965064"/>
      </dsp:txXfrm>
    </dsp:sp>
    <dsp:sp modelId="{08F99173-8EC3-42DF-A7E2-1CC815D6ECF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The dog </a:t>
          </a:r>
          <a:r>
            <a:rPr lang="pl-PL" sz="2700" kern="1200" dirty="0" err="1"/>
            <a:t>can</a:t>
          </a:r>
          <a:r>
            <a:rPr lang="pl-PL" sz="2700" kern="1200" dirty="0"/>
            <a:t> </a:t>
          </a:r>
          <a:r>
            <a:rPr lang="pl-PL" sz="2700" kern="1200" dirty="0" err="1"/>
            <a:t>make</a:t>
          </a:r>
          <a:r>
            <a:rPr lang="pl-PL" sz="2700" kern="1200" dirty="0"/>
            <a:t> </a:t>
          </a:r>
          <a:r>
            <a:rPr lang="pl-PL" sz="2700" kern="1200" dirty="0" err="1"/>
            <a:t>poor</a:t>
          </a:r>
          <a:r>
            <a:rPr lang="pl-PL" sz="2700" kern="1200" dirty="0"/>
            <a:t> </a:t>
          </a:r>
          <a:r>
            <a:rPr lang="pl-PL" sz="2700" kern="1200" dirty="0" err="1"/>
            <a:t>decision</a:t>
          </a:r>
          <a:endParaRPr lang="pl-PL" sz="2700" kern="1200" dirty="0"/>
        </a:p>
      </dsp:txBody>
      <dsp:txXfrm>
        <a:off x="2360161" y="2660276"/>
        <a:ext cx="3165411" cy="965064"/>
      </dsp:txXfrm>
    </dsp:sp>
    <dsp:sp modelId="{2870B8B2-B09E-4689-A558-799E4363481C}">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does</a:t>
          </a:r>
          <a:r>
            <a:rPr lang="pl-PL" sz="2700" kern="1200" dirty="0"/>
            <a:t> not </a:t>
          </a:r>
          <a:r>
            <a:rPr lang="pl-PL" sz="2700" kern="1200" dirty="0" err="1"/>
            <a:t>look</a:t>
          </a:r>
          <a:r>
            <a:rPr lang="pl-PL" sz="2700" kern="1200" dirty="0"/>
            <a:t> </a:t>
          </a:r>
          <a:r>
            <a:rPr lang="pl-PL" sz="2700" kern="1200" dirty="0" err="1"/>
            <a:t>good</a:t>
          </a:r>
          <a:r>
            <a:rPr lang="pl-PL" sz="2700" kern="1200" dirty="0"/>
            <a:t> and </a:t>
          </a:r>
          <a:r>
            <a:rPr lang="pl-PL" sz="2700" kern="1200" dirty="0" err="1"/>
            <a:t>proffesional</a:t>
          </a:r>
          <a:endParaRPr lang="pl-PL" sz="2700" kern="1200" dirty="0"/>
        </a:p>
      </dsp:txBody>
      <dsp:txXfrm>
        <a:off x="2360161" y="3866606"/>
        <a:ext cx="3165411" cy="965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Use</a:t>
          </a:r>
          <a:r>
            <a:rPr lang="pl-PL" sz="2200" kern="1200" dirty="0"/>
            <a:t> a </a:t>
          </a:r>
          <a:r>
            <a:rPr lang="pl-PL" sz="2200" kern="1200" dirty="0" err="1"/>
            <a:t>blanket</a:t>
          </a:r>
          <a:r>
            <a:rPr lang="pl-PL" sz="2200" kern="1200" dirty="0"/>
            <a:t> to </a:t>
          </a:r>
          <a:r>
            <a:rPr lang="pl-PL" sz="2200" kern="1200" dirty="0" err="1"/>
            <a:t>rest</a:t>
          </a:r>
          <a:r>
            <a:rPr lang="pl-PL" sz="2200" kern="1200" dirty="0"/>
            <a:t> the dog </a:t>
          </a:r>
          <a:r>
            <a:rPr lang="pl-PL" sz="2200" kern="1200" dirty="0" err="1"/>
            <a:t>while</a:t>
          </a:r>
          <a:r>
            <a:rPr lang="pl-PL" sz="2200" kern="1200" dirty="0"/>
            <a:t> </a:t>
          </a:r>
          <a:r>
            <a:rPr lang="pl-PL" sz="2200" kern="1200" dirty="0" err="1"/>
            <a:t>you</a:t>
          </a:r>
          <a:r>
            <a:rPr lang="pl-PL" sz="2200" kern="1200" dirty="0"/>
            <a:t> </a:t>
          </a:r>
          <a:r>
            <a:rPr lang="pl-PL" sz="2200" kern="1200" dirty="0" err="1"/>
            <a:t>are</a:t>
          </a:r>
          <a:r>
            <a:rPr lang="pl-PL" sz="2200" kern="1200" dirty="0"/>
            <a:t> </a:t>
          </a:r>
          <a:r>
            <a:rPr lang="pl-PL" sz="2200" kern="1200" dirty="0" err="1"/>
            <a:t>busy</a:t>
          </a:r>
          <a:endParaRPr lang="pl-PL" sz="2200" kern="1200" dirty="0"/>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Train on </a:t>
          </a:r>
          <a:r>
            <a:rPr lang="pl-PL" sz="2200" kern="1200" dirty="0" err="1"/>
            <a:t>resting</a:t>
          </a:r>
          <a:r>
            <a:rPr lang="pl-PL" sz="2200" kern="1200" dirty="0"/>
            <a:t> in </a:t>
          </a:r>
          <a:r>
            <a:rPr lang="pl-PL" sz="2200" kern="1200" dirty="0" err="1"/>
            <a:t>different</a:t>
          </a:r>
          <a:r>
            <a:rPr lang="pl-PL" sz="2200" kern="1200" dirty="0"/>
            <a:t> </a:t>
          </a:r>
          <a:r>
            <a:rPr lang="pl-PL" sz="2200" kern="1200" dirty="0" err="1"/>
            <a:t>situations</a:t>
          </a:r>
          <a:r>
            <a:rPr lang="pl-PL" sz="2200" kern="1200" dirty="0"/>
            <a:t> and </a:t>
          </a:r>
          <a:r>
            <a:rPr lang="pl-PL" sz="2200" kern="1200" dirty="0" err="1"/>
            <a:t>distractions</a:t>
          </a:r>
          <a:endParaRPr lang="pl-PL" sz="2200" kern="1200" dirty="0"/>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Remember</a:t>
          </a:r>
          <a:r>
            <a:rPr lang="pl-PL" sz="2200" kern="1200" dirty="0"/>
            <a:t> </a:t>
          </a:r>
          <a:r>
            <a:rPr lang="pl-PL" sz="2200" kern="1200" dirty="0" err="1"/>
            <a:t>about</a:t>
          </a:r>
          <a:r>
            <a:rPr lang="pl-PL" sz="2200" kern="1200" dirty="0"/>
            <a:t> </a:t>
          </a:r>
          <a:r>
            <a:rPr lang="pl-PL" sz="2200" kern="1200" dirty="0" err="1"/>
            <a:t>building</a:t>
          </a:r>
          <a:r>
            <a:rPr lang="pl-PL" sz="2200" kern="1200" dirty="0"/>
            <a:t> a </a:t>
          </a:r>
          <a:r>
            <a:rPr lang="pl-PL" sz="2200" kern="1200" dirty="0" err="1"/>
            <a:t>valiue</a:t>
          </a:r>
          <a:r>
            <a:rPr lang="pl-PL" sz="2200" kern="1200" dirty="0"/>
            <a:t> for the </a:t>
          </a:r>
          <a:r>
            <a:rPr lang="pl-PL" sz="2200" kern="1200"/>
            <a:t>blanket</a:t>
          </a:r>
          <a:endParaRPr lang="pl-PL" sz="2200" kern="1200" dirty="0"/>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train</a:t>
          </a:r>
          <a:r>
            <a:rPr lang="pl-PL" sz="2200" kern="1200" dirty="0"/>
            <a:t> </a:t>
          </a:r>
          <a:r>
            <a:rPr lang="pl-PL" sz="2200" kern="1200" dirty="0" err="1"/>
            <a:t>train</a:t>
          </a:r>
          <a:r>
            <a:rPr lang="pl-PL" sz="2200" kern="1200" dirty="0"/>
            <a:t> </a:t>
          </a:r>
          <a:r>
            <a:rPr lang="pl-PL" sz="2200" kern="1200" dirty="0" err="1"/>
            <a:t>train</a:t>
          </a:r>
          <a:r>
            <a:rPr lang="pl-PL" sz="2200" kern="1200" dirty="0"/>
            <a:t> </a:t>
          </a:r>
          <a:r>
            <a:rPr lang="pl-PL" sz="2200" kern="1200" dirty="0">
              <a:sym typeface="Wingdings" panose="05000000000000000000" pitchFamily="2" charset="2"/>
            </a:rPr>
            <a:t> </a:t>
          </a:r>
          <a:r>
            <a:rPr lang="pl-PL" sz="2200" kern="1200" dirty="0" err="1">
              <a:sym typeface="Wingdings" panose="05000000000000000000" pitchFamily="2" charset="2"/>
            </a:rPr>
            <a:t>lifelong</a:t>
          </a:r>
          <a:r>
            <a:rPr lang="pl-PL" sz="2200" kern="1200" dirty="0">
              <a:sym typeface="Wingdings" panose="05000000000000000000" pitchFamily="2" charset="2"/>
            </a:rPr>
            <a:t> learning</a:t>
          </a:r>
          <a:endParaRPr lang="pl-PL" sz="2200" kern="1200" dirty="0"/>
        </a:p>
      </dsp:txBody>
      <dsp:txXfrm>
        <a:off x="2360161" y="3866606"/>
        <a:ext cx="3165411" cy="9650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494-2B62-48B7-9836-03016056C2A0}">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D23424B2-9107-47A8-8F4D-DFF8910DA33C}">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2E25C8FB-EA87-4C9C-A781-FF305E63CCB9}">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F9C70636-5CB0-4013-BF77-F8E63814A33A}">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EDF9A308-3BD0-448C-9395-8F11E12326AB}">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The dog </a:t>
          </a:r>
          <a:r>
            <a:rPr lang="pl-PL" sz="2500" kern="1200" dirty="0" err="1"/>
            <a:t>will</a:t>
          </a:r>
          <a:r>
            <a:rPr lang="pl-PL" sz="2500" kern="1200" dirty="0"/>
            <a:t> be </a:t>
          </a:r>
          <a:r>
            <a:rPr lang="pl-PL" sz="2500" kern="1200" dirty="0" err="1"/>
            <a:t>tired</a:t>
          </a:r>
          <a:r>
            <a:rPr lang="pl-PL" sz="2500" kern="1200" dirty="0"/>
            <a:t> </a:t>
          </a:r>
          <a:r>
            <a:rPr lang="pl-PL" sz="2500" kern="1200" dirty="0" err="1"/>
            <a:t>very</a:t>
          </a:r>
          <a:r>
            <a:rPr lang="pl-PL" sz="2500" kern="1200" dirty="0"/>
            <a:t> fast</a:t>
          </a:r>
        </a:p>
      </dsp:txBody>
      <dsp:txXfrm>
        <a:off x="2360161" y="247615"/>
        <a:ext cx="3165411" cy="965064"/>
      </dsp:txXfrm>
    </dsp:sp>
    <dsp:sp modelId="{525C7742-36D8-4B2A-B1EE-1B372CE560A6}">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It </a:t>
          </a:r>
          <a:r>
            <a:rPr lang="pl-PL" sz="2500" kern="1200" dirty="0" err="1"/>
            <a:t>is</a:t>
          </a:r>
          <a:r>
            <a:rPr lang="pl-PL" sz="2500" kern="1200" dirty="0"/>
            <a:t> much </a:t>
          </a:r>
          <a:r>
            <a:rPr lang="pl-PL" sz="2500" kern="1200" dirty="0" err="1"/>
            <a:t>harder</a:t>
          </a:r>
          <a:r>
            <a:rPr lang="pl-PL" sz="2500" kern="1200" dirty="0"/>
            <a:t> to </a:t>
          </a:r>
          <a:r>
            <a:rPr lang="pl-PL" sz="2500" kern="1200" dirty="0" err="1"/>
            <a:t>focus</a:t>
          </a:r>
          <a:r>
            <a:rPr lang="pl-PL" sz="2500" kern="1200" dirty="0"/>
            <a:t> with high </a:t>
          </a:r>
          <a:r>
            <a:rPr lang="pl-PL" sz="2500" kern="1200" dirty="0" err="1"/>
            <a:t>arrousal</a:t>
          </a:r>
          <a:endParaRPr lang="pl-PL" sz="2500" kern="1200" dirty="0"/>
        </a:p>
      </dsp:txBody>
      <dsp:txXfrm>
        <a:off x="2360161" y="1453945"/>
        <a:ext cx="3165411" cy="965064"/>
      </dsp:txXfrm>
    </dsp:sp>
    <dsp:sp modelId="{08F99173-8EC3-42DF-A7E2-1CC815D6ECF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err="1"/>
            <a:t>Patients</a:t>
          </a:r>
          <a:r>
            <a:rPr lang="pl-PL" sz="2500" kern="1200" dirty="0"/>
            <a:t> </a:t>
          </a:r>
          <a:r>
            <a:rPr lang="pl-PL" sz="2500" kern="1200" dirty="0" err="1"/>
            <a:t>could</a:t>
          </a:r>
          <a:r>
            <a:rPr lang="pl-PL" sz="2500" kern="1200" dirty="0"/>
            <a:t> be </a:t>
          </a:r>
          <a:r>
            <a:rPr lang="pl-PL" sz="2500" kern="1200" dirty="0" err="1"/>
            <a:t>scared</a:t>
          </a:r>
          <a:endParaRPr lang="pl-PL" sz="2500" kern="1200" dirty="0"/>
        </a:p>
      </dsp:txBody>
      <dsp:txXfrm>
        <a:off x="2360161" y="2660276"/>
        <a:ext cx="3165411" cy="965064"/>
      </dsp:txXfrm>
    </dsp:sp>
    <dsp:sp modelId="{2870B8B2-B09E-4689-A558-799E4363481C}">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The dog </a:t>
          </a:r>
          <a:r>
            <a:rPr lang="pl-PL" sz="2500" kern="1200" dirty="0" err="1"/>
            <a:t>does</a:t>
          </a:r>
          <a:r>
            <a:rPr lang="pl-PL" sz="2500" kern="1200" dirty="0"/>
            <a:t> not </a:t>
          </a:r>
          <a:r>
            <a:rPr lang="pl-PL" sz="2500" kern="1200" dirty="0" err="1"/>
            <a:t>look</a:t>
          </a:r>
          <a:r>
            <a:rPr lang="pl-PL" sz="2500" kern="1200" dirty="0"/>
            <a:t> „nice and </a:t>
          </a:r>
          <a:r>
            <a:rPr lang="pl-PL" sz="2500" kern="1200" dirty="0" err="1"/>
            <a:t>safe</a:t>
          </a:r>
          <a:r>
            <a:rPr lang="pl-PL" sz="2500" kern="1200" dirty="0"/>
            <a:t>”</a:t>
          </a:r>
        </a:p>
      </dsp:txBody>
      <dsp:txXfrm>
        <a:off x="2360161" y="3866606"/>
        <a:ext cx="3165411" cy="9650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err="1"/>
            <a:t>Choose</a:t>
          </a:r>
          <a:r>
            <a:rPr lang="pl-PL" sz="2800" kern="1200" dirty="0"/>
            <a:t> </a:t>
          </a:r>
          <a:r>
            <a:rPr lang="pl-PL" sz="2800" kern="1200" dirty="0" err="1"/>
            <a:t>proper</a:t>
          </a:r>
          <a:r>
            <a:rPr lang="pl-PL" sz="2800" kern="1200" dirty="0"/>
            <a:t> dog </a:t>
          </a:r>
          <a:r>
            <a:rPr lang="pl-PL" sz="2800" kern="1200" dirty="0" smtClean="0"/>
            <a:t>(PADA </a:t>
          </a:r>
          <a:r>
            <a:rPr lang="pl-PL" sz="2800" kern="1200" dirty="0" err="1"/>
            <a:t>tests</a:t>
          </a:r>
          <a:r>
            <a:rPr lang="pl-PL" sz="2800" kern="1200" dirty="0"/>
            <a:t>!)</a:t>
          </a:r>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err="1"/>
            <a:t>Socialize</a:t>
          </a:r>
          <a:r>
            <a:rPr lang="pl-PL" sz="2800" kern="1200" dirty="0"/>
            <a:t> the dog </a:t>
          </a:r>
          <a:r>
            <a:rPr lang="pl-PL" sz="2800" kern="1200" dirty="0" err="1"/>
            <a:t>well</a:t>
          </a:r>
          <a:r>
            <a:rPr lang="pl-PL" sz="2800" kern="1200" dirty="0"/>
            <a:t> </a:t>
          </a:r>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a:t>Help the dog to </a:t>
          </a:r>
          <a:r>
            <a:rPr lang="pl-PL" sz="2800" kern="1200" dirty="0" err="1"/>
            <a:t>focus</a:t>
          </a:r>
          <a:r>
            <a:rPr lang="pl-PL" sz="2800" kern="1200" dirty="0"/>
            <a:t> and </a:t>
          </a:r>
          <a:r>
            <a:rPr lang="pl-PL" sz="2800" kern="1200" dirty="0" err="1"/>
            <a:t>calm</a:t>
          </a:r>
          <a:r>
            <a:rPr lang="pl-PL" sz="2800" kern="1200" dirty="0"/>
            <a:t> down</a:t>
          </a:r>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l-PL" sz="2800" kern="1200" dirty="0" err="1"/>
            <a:t>Make</a:t>
          </a:r>
          <a:r>
            <a:rPr lang="pl-PL" sz="2800" kern="1200" dirty="0"/>
            <a:t> the </a:t>
          </a:r>
          <a:r>
            <a:rPr lang="pl-PL" sz="2800" kern="1200" dirty="0" err="1"/>
            <a:t>situation</a:t>
          </a:r>
          <a:r>
            <a:rPr lang="pl-PL" sz="2800" kern="1200" dirty="0"/>
            <a:t> as </a:t>
          </a:r>
          <a:r>
            <a:rPr lang="pl-PL" sz="2800" kern="1200" dirty="0" err="1"/>
            <a:t>easy</a:t>
          </a:r>
          <a:r>
            <a:rPr lang="pl-PL" sz="2800" kern="1200" dirty="0"/>
            <a:t> as </a:t>
          </a:r>
          <a:r>
            <a:rPr lang="pl-PL" sz="2800" kern="1200" dirty="0" err="1"/>
            <a:t>possible</a:t>
          </a:r>
          <a:endParaRPr lang="pl-PL" sz="2800" kern="1200" dirty="0"/>
        </a:p>
      </dsp:txBody>
      <dsp:txXfrm>
        <a:off x="2360161" y="3866606"/>
        <a:ext cx="3165411" cy="9650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424B2-9107-47A8-8F4D-DFF8910DA33C}">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2E25C8FB-EA87-4C9C-A781-FF305E63CCB9}">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F9C70636-5CB0-4013-BF77-F8E63814A33A}">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CF5AFEE7-ADA3-42D2-891B-73E70EA96C29}">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86F8DBBB-02A1-4121-A601-152DC854F995}">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AAI </a:t>
          </a:r>
          <a:r>
            <a:rPr lang="pl-PL" sz="2200" kern="1200" dirty="0" err="1"/>
            <a:t>would</a:t>
          </a:r>
          <a:r>
            <a:rPr lang="pl-PL" sz="2200" kern="1200" dirty="0"/>
            <a:t> be </a:t>
          </a:r>
          <a:r>
            <a:rPr lang="pl-PL" sz="2200" kern="1200" dirty="0" err="1"/>
            <a:t>very</a:t>
          </a:r>
          <a:r>
            <a:rPr lang="pl-PL" sz="2200" kern="1200" dirty="0"/>
            <a:t> </a:t>
          </a:r>
          <a:r>
            <a:rPr lang="pl-PL" sz="2200" kern="1200" dirty="0" err="1"/>
            <a:t>stressfull</a:t>
          </a:r>
          <a:r>
            <a:rPr lang="pl-PL" sz="2200" kern="1200" dirty="0"/>
            <a:t> </a:t>
          </a:r>
          <a:r>
            <a:rPr lang="pl-PL" sz="2200" kern="1200" dirty="0" err="1"/>
            <a:t>job</a:t>
          </a:r>
          <a:r>
            <a:rPr lang="pl-PL" sz="2200" kern="1200" dirty="0"/>
            <a:t> for </a:t>
          </a:r>
          <a:r>
            <a:rPr lang="pl-PL" sz="2200" kern="1200" dirty="0" err="1"/>
            <a:t>your</a:t>
          </a:r>
          <a:r>
            <a:rPr lang="pl-PL" sz="2200" kern="1200" dirty="0"/>
            <a:t> dog</a:t>
          </a:r>
        </a:p>
      </dsp:txBody>
      <dsp:txXfrm>
        <a:off x="2360161" y="247615"/>
        <a:ext cx="3165411" cy="965064"/>
      </dsp:txXfrm>
    </dsp:sp>
    <dsp:sp modelId="{EDF9A308-3BD0-448C-9395-8F11E12326AB}">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The dog </a:t>
          </a:r>
          <a:r>
            <a:rPr lang="pl-PL" sz="2200" kern="1200" dirty="0" err="1"/>
            <a:t>will</a:t>
          </a:r>
          <a:r>
            <a:rPr lang="pl-PL" sz="2200" kern="1200" dirty="0"/>
            <a:t> be </a:t>
          </a:r>
          <a:r>
            <a:rPr lang="pl-PL" sz="2200" kern="1200" dirty="0" err="1"/>
            <a:t>tired</a:t>
          </a:r>
          <a:r>
            <a:rPr lang="pl-PL" sz="2200" kern="1200" dirty="0"/>
            <a:t> </a:t>
          </a:r>
          <a:r>
            <a:rPr lang="pl-PL" sz="2200" kern="1200" dirty="0" err="1"/>
            <a:t>very</a:t>
          </a:r>
          <a:r>
            <a:rPr lang="pl-PL" sz="2200" kern="1200" dirty="0"/>
            <a:t> fast</a:t>
          </a:r>
        </a:p>
      </dsp:txBody>
      <dsp:txXfrm>
        <a:off x="2360161" y="1453945"/>
        <a:ext cx="3165411" cy="965064"/>
      </dsp:txXfrm>
    </dsp:sp>
    <dsp:sp modelId="{525C7742-36D8-4B2A-B1EE-1B372CE560A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is</a:t>
          </a:r>
          <a:r>
            <a:rPr lang="pl-PL" sz="2200" kern="1200" dirty="0"/>
            <a:t> much </a:t>
          </a:r>
          <a:r>
            <a:rPr lang="pl-PL" sz="2200" kern="1200" dirty="0" err="1"/>
            <a:t>harder</a:t>
          </a:r>
          <a:r>
            <a:rPr lang="pl-PL" sz="2200" kern="1200" dirty="0"/>
            <a:t> to </a:t>
          </a:r>
          <a:r>
            <a:rPr lang="pl-PL" sz="2200" kern="1200" dirty="0" err="1"/>
            <a:t>worh</a:t>
          </a:r>
          <a:r>
            <a:rPr lang="pl-PL" sz="2200" kern="1200" dirty="0"/>
            <a:t> </a:t>
          </a:r>
          <a:r>
            <a:rPr lang="pl-PL" sz="2200" kern="1200" dirty="0" err="1"/>
            <a:t>well</a:t>
          </a:r>
          <a:r>
            <a:rPr lang="pl-PL" sz="2200" kern="1200" dirty="0"/>
            <a:t> </a:t>
          </a:r>
          <a:r>
            <a:rPr lang="pl-PL" sz="2200" kern="1200" dirty="0" err="1"/>
            <a:t>while</a:t>
          </a:r>
          <a:r>
            <a:rPr lang="pl-PL" sz="2200" kern="1200" dirty="0"/>
            <a:t> </a:t>
          </a:r>
          <a:r>
            <a:rPr lang="pl-PL" sz="2200" kern="1200" dirty="0" err="1"/>
            <a:t>you</a:t>
          </a:r>
          <a:r>
            <a:rPr lang="pl-PL" sz="2200" kern="1200" dirty="0"/>
            <a:t> </a:t>
          </a:r>
          <a:r>
            <a:rPr lang="pl-PL" sz="2200" kern="1200" dirty="0" err="1"/>
            <a:t>are</a:t>
          </a:r>
          <a:r>
            <a:rPr lang="pl-PL" sz="2200" kern="1200" dirty="0"/>
            <a:t> </a:t>
          </a:r>
          <a:r>
            <a:rPr lang="pl-PL" sz="2200" kern="1200" dirty="0" err="1"/>
            <a:t>scared</a:t>
          </a:r>
          <a:endParaRPr lang="pl-PL" sz="2200" kern="1200" dirty="0"/>
        </a:p>
      </dsp:txBody>
      <dsp:txXfrm>
        <a:off x="2360161" y="2660276"/>
        <a:ext cx="3165411" cy="965064"/>
      </dsp:txXfrm>
    </dsp:sp>
    <dsp:sp modelId="{08F99173-8EC3-42DF-A7E2-1CC815D6ECF6}">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patients may not want to</a:t>
          </a:r>
          <a:r>
            <a:rPr lang="pl-PL" sz="2200" kern="1200" dirty="0"/>
            <a:t> </a:t>
          </a:r>
          <a:r>
            <a:rPr lang="pl-PL" sz="2200" kern="1200" dirty="0" err="1"/>
            <a:t>interact</a:t>
          </a:r>
          <a:r>
            <a:rPr lang="pl-PL" sz="2200" kern="1200" dirty="0"/>
            <a:t> and </a:t>
          </a:r>
          <a:r>
            <a:rPr lang="pl-PL" sz="2200" kern="1200" dirty="0" err="1"/>
            <a:t>feel</a:t>
          </a:r>
          <a:r>
            <a:rPr lang="pl-PL" sz="2200" kern="1200" dirty="0"/>
            <a:t> sorry for the dog</a:t>
          </a:r>
        </a:p>
      </dsp:txBody>
      <dsp:txXfrm>
        <a:off x="2360161" y="3866606"/>
        <a:ext cx="3165411" cy="9650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err="1"/>
            <a:t>Choose</a:t>
          </a:r>
          <a:r>
            <a:rPr lang="pl-PL" sz="2400" kern="1200" dirty="0"/>
            <a:t> </a:t>
          </a:r>
          <a:r>
            <a:rPr lang="pl-PL" sz="2400" kern="1200" dirty="0" err="1"/>
            <a:t>proper</a:t>
          </a:r>
          <a:r>
            <a:rPr lang="pl-PL" sz="2400" kern="1200" dirty="0"/>
            <a:t> dog </a:t>
          </a:r>
          <a:r>
            <a:rPr lang="pl-PL" sz="2400" kern="1200" dirty="0" smtClean="0"/>
            <a:t>(PADA </a:t>
          </a:r>
          <a:r>
            <a:rPr lang="pl-PL" sz="2400" kern="1200" dirty="0" err="1"/>
            <a:t>tests</a:t>
          </a:r>
          <a:r>
            <a:rPr lang="pl-PL" sz="2400" kern="1200" dirty="0"/>
            <a:t>!)</a:t>
          </a:r>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err="1"/>
            <a:t>Socialize</a:t>
          </a:r>
          <a:r>
            <a:rPr lang="pl-PL" sz="2400" kern="1200" dirty="0"/>
            <a:t> the dog </a:t>
          </a:r>
          <a:r>
            <a:rPr lang="pl-PL" sz="2400" kern="1200" dirty="0" err="1"/>
            <a:t>well</a:t>
          </a:r>
          <a:r>
            <a:rPr lang="pl-PL" sz="2400" kern="1200" dirty="0"/>
            <a:t> </a:t>
          </a:r>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err="1"/>
            <a:t>Build</a:t>
          </a:r>
          <a:r>
            <a:rPr lang="pl-PL" sz="2400" kern="1200" dirty="0"/>
            <a:t> </a:t>
          </a:r>
          <a:r>
            <a:rPr lang="pl-PL" sz="2400" kern="1200" dirty="0" err="1"/>
            <a:t>strong</a:t>
          </a:r>
          <a:r>
            <a:rPr lang="pl-PL" sz="2400" kern="1200" dirty="0"/>
            <a:t> </a:t>
          </a:r>
          <a:r>
            <a:rPr lang="pl-PL" sz="2400" kern="1200" dirty="0" err="1"/>
            <a:t>relationship</a:t>
          </a:r>
          <a:r>
            <a:rPr lang="pl-PL" sz="2400" kern="1200" dirty="0"/>
            <a:t> with </a:t>
          </a:r>
          <a:r>
            <a:rPr lang="pl-PL" sz="2400" kern="1200" dirty="0" err="1"/>
            <a:t>your</a:t>
          </a:r>
          <a:r>
            <a:rPr lang="pl-PL" sz="2400" kern="1200" dirty="0"/>
            <a:t> dog</a:t>
          </a:r>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err="1"/>
            <a:t>Make</a:t>
          </a:r>
          <a:r>
            <a:rPr lang="pl-PL" sz="2400" kern="1200" dirty="0"/>
            <a:t> the </a:t>
          </a:r>
          <a:r>
            <a:rPr lang="pl-PL" sz="2400" kern="1200" dirty="0" err="1"/>
            <a:t>situation</a:t>
          </a:r>
          <a:r>
            <a:rPr lang="pl-PL" sz="2400" kern="1200" dirty="0"/>
            <a:t> as </a:t>
          </a:r>
          <a:r>
            <a:rPr lang="pl-PL" sz="2400" kern="1200" dirty="0" err="1"/>
            <a:t>easy</a:t>
          </a:r>
          <a:r>
            <a:rPr lang="pl-PL" sz="2400" kern="1200" dirty="0"/>
            <a:t> as </a:t>
          </a:r>
          <a:r>
            <a:rPr lang="pl-PL" sz="2400" kern="1200" dirty="0" err="1"/>
            <a:t>possible</a:t>
          </a:r>
          <a:endParaRPr lang="pl-PL" sz="2400" kern="1200" dirty="0"/>
        </a:p>
      </dsp:txBody>
      <dsp:txXfrm>
        <a:off x="2360161" y="3866606"/>
        <a:ext cx="3165411" cy="96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3840-0830-488A-B9B5-2C4A3F9009C1}">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BF310DF2-B0DD-471A-B28B-6C2550F8D1DE}">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756C26D7-2DE3-4C97-88EA-9FDB52F260D3}">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BFC7AA1D-87AB-4F89-A143-3C96BA20DDA0}">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295095" y="2057110"/>
        <a:ext cx="5079286" cy="965064"/>
      </dsp:txXfrm>
    </dsp:sp>
    <dsp:sp modelId="{C0AEA70F-8391-4E6F-B91D-A03E77DAB193}">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Train on </a:t>
          </a:r>
          <a:r>
            <a:rPr lang="pl-PL" sz="2200" kern="1200" dirty="0" err="1"/>
            <a:t>walking</a:t>
          </a:r>
          <a:r>
            <a:rPr lang="pl-PL" sz="2200" kern="1200" dirty="0"/>
            <a:t> on the </a:t>
          </a:r>
          <a:r>
            <a:rPr lang="pl-PL" sz="2200" kern="1200" dirty="0" err="1"/>
            <a:t>leash</a:t>
          </a:r>
          <a:endParaRPr lang="pl-PL" sz="2200" kern="1200" dirty="0"/>
        </a:p>
      </dsp:txBody>
      <dsp:txXfrm>
        <a:off x="2360161" y="247615"/>
        <a:ext cx="3165411" cy="965064"/>
      </dsp:txXfrm>
    </dsp:sp>
    <dsp:sp modelId="{D032DC64-5822-46C8-9B76-CACB35514625}">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Remember</a:t>
          </a:r>
          <a:r>
            <a:rPr lang="pl-PL" sz="2200" kern="1200" dirty="0"/>
            <a:t> </a:t>
          </a:r>
          <a:r>
            <a:rPr lang="pl-PL" sz="2200" kern="1200" dirty="0" err="1"/>
            <a:t>about</a:t>
          </a:r>
          <a:r>
            <a:rPr lang="pl-PL" sz="2200" kern="1200" dirty="0"/>
            <a:t> </a:t>
          </a:r>
          <a:r>
            <a:rPr lang="pl-PL" sz="2200" kern="1200" dirty="0" err="1"/>
            <a:t>helping</a:t>
          </a:r>
          <a:r>
            <a:rPr lang="pl-PL" sz="2200" kern="1200" dirty="0"/>
            <a:t> </a:t>
          </a:r>
          <a:r>
            <a:rPr lang="pl-PL" sz="2200" kern="1200" dirty="0" err="1"/>
            <a:t>your</a:t>
          </a:r>
          <a:r>
            <a:rPr lang="pl-PL" sz="2200" kern="1200" dirty="0"/>
            <a:t> dog to </a:t>
          </a:r>
          <a:r>
            <a:rPr lang="pl-PL" sz="2200" kern="1200" dirty="0" err="1"/>
            <a:t>calm</a:t>
          </a:r>
          <a:r>
            <a:rPr lang="pl-PL" sz="2200" kern="1200" dirty="0"/>
            <a:t> down </a:t>
          </a:r>
          <a:r>
            <a:rPr lang="pl-PL" sz="2200" kern="1200" dirty="0" err="1"/>
            <a:t>before</a:t>
          </a:r>
          <a:r>
            <a:rPr lang="pl-PL" sz="2200" kern="1200" dirty="0"/>
            <a:t> </a:t>
          </a:r>
          <a:r>
            <a:rPr lang="pl-PL" sz="2200" kern="1200" dirty="0" err="1"/>
            <a:t>you</a:t>
          </a:r>
          <a:r>
            <a:rPr lang="pl-PL" sz="2200" kern="1200" dirty="0"/>
            <a:t> </a:t>
          </a:r>
          <a:r>
            <a:rPr lang="pl-PL" sz="2200" kern="1200" dirty="0" err="1"/>
            <a:t>enter</a:t>
          </a:r>
          <a:endParaRPr lang="pl-PL" sz="2200" kern="1200" dirty="0"/>
        </a:p>
      </dsp:txBody>
      <dsp:txXfrm>
        <a:off x="2360161" y="1453945"/>
        <a:ext cx="3165411" cy="965064"/>
      </dsp:txXfrm>
    </dsp:sp>
    <dsp:sp modelId="{605DB226-66C7-42A4-A09E-0F53AC85CBB4}">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Use</a:t>
          </a:r>
          <a:r>
            <a:rPr lang="pl-PL" sz="2200" kern="1200" dirty="0"/>
            <a:t> </a:t>
          </a:r>
          <a:r>
            <a:rPr lang="pl-PL" sz="2200" kern="1200" dirty="0" err="1"/>
            <a:t>clear</a:t>
          </a:r>
          <a:r>
            <a:rPr lang="pl-PL" sz="2200" kern="1200" dirty="0"/>
            <a:t> </a:t>
          </a:r>
          <a:r>
            <a:rPr lang="pl-PL" sz="2200" kern="1200" dirty="0" err="1"/>
            <a:t>commands</a:t>
          </a:r>
          <a:r>
            <a:rPr lang="pl-PL" sz="2200" kern="1200" dirty="0"/>
            <a:t> and body </a:t>
          </a:r>
          <a:r>
            <a:rPr lang="pl-PL" sz="2200" kern="1200" dirty="0" err="1"/>
            <a:t>language</a:t>
          </a:r>
          <a:endParaRPr lang="pl-PL" sz="2200" kern="1200" dirty="0"/>
        </a:p>
      </dsp:txBody>
      <dsp:txXfrm>
        <a:off x="2360161" y="2660276"/>
        <a:ext cx="3165411" cy="965064"/>
      </dsp:txXfrm>
    </dsp:sp>
    <dsp:sp modelId="{6F9ACCB1-724A-43E0-97F6-C6B8609FBEA7}">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Take </a:t>
          </a:r>
          <a:r>
            <a:rPr lang="pl-PL" sz="2200" kern="1200" dirty="0" err="1"/>
            <a:t>your</a:t>
          </a:r>
          <a:r>
            <a:rPr lang="pl-PL" sz="2200" kern="1200" dirty="0"/>
            <a:t> </a:t>
          </a:r>
          <a:r>
            <a:rPr lang="pl-PL" sz="2200" kern="1200" dirty="0" err="1"/>
            <a:t>time</a:t>
          </a:r>
          <a:r>
            <a:rPr lang="pl-PL" sz="2200" kern="1200" dirty="0"/>
            <a:t> (</a:t>
          </a:r>
          <a:r>
            <a:rPr lang="pl-PL" sz="2200" kern="1200" dirty="0" err="1"/>
            <a:t>arrive</a:t>
          </a:r>
          <a:r>
            <a:rPr lang="pl-PL" sz="2200" kern="1200" dirty="0"/>
            <a:t> </a:t>
          </a:r>
          <a:r>
            <a:rPr lang="pl-PL" sz="2200" kern="1200" dirty="0" err="1"/>
            <a:t>several</a:t>
          </a:r>
          <a:r>
            <a:rPr lang="pl-PL" sz="2200" kern="1200" dirty="0"/>
            <a:t> </a:t>
          </a:r>
          <a:r>
            <a:rPr lang="pl-PL" sz="2200" kern="1200" dirty="0" err="1"/>
            <a:t>minutes</a:t>
          </a:r>
          <a:r>
            <a:rPr lang="pl-PL" sz="2200" kern="1200" dirty="0"/>
            <a:t> </a:t>
          </a:r>
          <a:r>
            <a:rPr lang="pl-PL" sz="2200" kern="1200" dirty="0" err="1"/>
            <a:t>ealier</a:t>
          </a:r>
          <a:r>
            <a:rPr lang="pl-PL" sz="2200" kern="1200" dirty="0"/>
            <a:t>)</a:t>
          </a:r>
        </a:p>
      </dsp:txBody>
      <dsp:txXfrm>
        <a:off x="2360161" y="3866606"/>
        <a:ext cx="3165411" cy="965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E0E7-6B24-4F84-9153-458344D73F9D}">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C53B90D9-BB76-430C-B757-5E951EC530B8}">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C3C92717-B46B-4507-84EF-C24258839D50}">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49112BB4-9175-4244-BD91-0E23E955E919}">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err="1"/>
            <a:t>Why</a:t>
          </a:r>
          <a:endParaRPr lang="pl-PL" sz="6300" kern="1200" dirty="0"/>
        </a:p>
      </dsp:txBody>
      <dsp:txXfrm>
        <a:off x="-1295095" y="2057110"/>
        <a:ext cx="5079286" cy="965064"/>
      </dsp:txXfrm>
    </dsp:sp>
    <dsp:sp modelId="{D5D8577A-25A2-42CF-904D-4310B0B93F04}">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It </a:t>
          </a:r>
          <a:r>
            <a:rPr lang="pl-PL" sz="2500" kern="1200" dirty="0" err="1"/>
            <a:t>may</a:t>
          </a:r>
          <a:r>
            <a:rPr lang="pl-PL" sz="2500" kern="1200" dirty="0"/>
            <a:t> be </a:t>
          </a:r>
          <a:r>
            <a:rPr lang="pl-PL" sz="2500" kern="1200" dirty="0" err="1"/>
            <a:t>dangerous</a:t>
          </a:r>
          <a:r>
            <a:rPr lang="pl-PL" sz="2500" kern="1200" dirty="0"/>
            <a:t> for the </a:t>
          </a:r>
          <a:r>
            <a:rPr lang="pl-PL" sz="2500" kern="1200" dirty="0" err="1"/>
            <a:t>patient</a:t>
          </a:r>
          <a:endParaRPr lang="pl-PL" sz="2500" kern="1200" dirty="0"/>
        </a:p>
      </dsp:txBody>
      <dsp:txXfrm>
        <a:off x="2360161" y="247615"/>
        <a:ext cx="3165411" cy="965064"/>
      </dsp:txXfrm>
    </dsp:sp>
    <dsp:sp modelId="{94260B9F-F857-409F-9F57-4A630BAE94E3}">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It </a:t>
          </a:r>
          <a:r>
            <a:rPr lang="pl-PL" sz="2500" kern="1200" dirty="0" err="1"/>
            <a:t>may</a:t>
          </a:r>
          <a:r>
            <a:rPr lang="pl-PL" sz="2500" kern="1200" dirty="0"/>
            <a:t> be </a:t>
          </a:r>
          <a:r>
            <a:rPr lang="pl-PL" sz="2500" kern="1200" dirty="0" err="1"/>
            <a:t>dangerous</a:t>
          </a:r>
          <a:r>
            <a:rPr lang="pl-PL" sz="2500" kern="1200" dirty="0"/>
            <a:t> for the dog </a:t>
          </a:r>
        </a:p>
      </dsp:txBody>
      <dsp:txXfrm>
        <a:off x="2360161" y="1453945"/>
        <a:ext cx="3165411" cy="965064"/>
      </dsp:txXfrm>
    </dsp:sp>
    <dsp:sp modelId="{7763845B-CE8A-47F8-BC1C-F4E5A0C2130D}">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It </a:t>
          </a:r>
          <a:r>
            <a:rPr lang="pl-PL" sz="2500" kern="1200" dirty="0" err="1"/>
            <a:t>may</a:t>
          </a:r>
          <a:r>
            <a:rPr lang="pl-PL" sz="2500" kern="1200" dirty="0"/>
            <a:t> be </a:t>
          </a:r>
          <a:r>
            <a:rPr lang="pl-PL" sz="2500" kern="1200" dirty="0" err="1"/>
            <a:t>unhelthy</a:t>
          </a:r>
          <a:r>
            <a:rPr lang="pl-PL" sz="2500" kern="1200" dirty="0"/>
            <a:t> </a:t>
          </a:r>
          <a:r>
            <a:rPr lang="pl-PL" sz="2500" kern="1200" dirty="0" err="1"/>
            <a:t>both</a:t>
          </a:r>
          <a:r>
            <a:rPr lang="pl-PL" sz="2500" kern="1200" dirty="0"/>
            <a:t> for the dog and </a:t>
          </a:r>
          <a:r>
            <a:rPr lang="pl-PL" sz="2500" kern="1200" dirty="0" err="1"/>
            <a:t>patient</a:t>
          </a:r>
          <a:endParaRPr lang="pl-PL" sz="2500" kern="1200" dirty="0"/>
        </a:p>
      </dsp:txBody>
      <dsp:txXfrm>
        <a:off x="2360161" y="2660276"/>
        <a:ext cx="3165411" cy="965064"/>
      </dsp:txXfrm>
    </dsp:sp>
    <dsp:sp modelId="{C18B0510-C908-4E4F-90F7-CC3245DC40D1}">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err="1"/>
            <a:t>Patient</a:t>
          </a:r>
          <a:r>
            <a:rPr lang="pl-PL" sz="2500" kern="1200" dirty="0"/>
            <a:t> </a:t>
          </a:r>
          <a:r>
            <a:rPr lang="pl-PL" sz="2500" kern="1200" dirty="0" err="1"/>
            <a:t>may</a:t>
          </a:r>
          <a:r>
            <a:rPr lang="pl-PL" sz="2500" kern="1200" dirty="0"/>
            <a:t> be </a:t>
          </a:r>
          <a:r>
            <a:rPr lang="pl-PL" sz="2500" kern="1200" dirty="0" err="1"/>
            <a:t>scared</a:t>
          </a:r>
          <a:endParaRPr lang="pl-PL" sz="2500" kern="1200" dirty="0"/>
        </a:p>
      </dsp:txBody>
      <dsp:txXfrm>
        <a:off x="2360161" y="3866606"/>
        <a:ext cx="3165411" cy="965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F8410FEC-8679-4F12-8CF6-7AFDDA161270}">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9072CE64-0F98-45CB-B9AA-F10B629545EC}">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1187F1A3-8838-4BCF-A0AE-CEBF1B954D2D}">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295095"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Train on </a:t>
          </a:r>
          <a:r>
            <a:rPr lang="pl-PL" sz="2200" kern="1200" dirty="0" err="1"/>
            <a:t>greeting</a:t>
          </a:r>
          <a:r>
            <a:rPr lang="pl-PL" sz="2200" kern="1200" dirty="0"/>
            <a:t> </a:t>
          </a:r>
          <a:r>
            <a:rPr lang="pl-PL" sz="2200" kern="1200" dirty="0" err="1"/>
            <a:t>patients</a:t>
          </a:r>
          <a:r>
            <a:rPr lang="pl-PL" sz="2200" kern="1200" dirty="0"/>
            <a:t> </a:t>
          </a:r>
          <a:r>
            <a:rPr lang="pl-PL" sz="2200" kern="1200" dirty="0" err="1"/>
            <a:t>nicely</a:t>
          </a:r>
          <a:endParaRPr lang="pl-PL" sz="2200" kern="1200" dirty="0"/>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Make</a:t>
          </a:r>
          <a:r>
            <a:rPr lang="pl-PL" sz="2200" kern="1200" dirty="0"/>
            <a:t> a </a:t>
          </a:r>
          <a:r>
            <a:rPr lang="pl-PL" sz="2200" kern="1200" dirty="0" err="1"/>
            <a:t>routine</a:t>
          </a:r>
          <a:r>
            <a:rPr lang="pl-PL" sz="2200" kern="1200" dirty="0"/>
            <a:t> with the </a:t>
          </a:r>
          <a:r>
            <a:rPr lang="pl-PL" sz="2200" kern="1200" dirty="0" err="1"/>
            <a:t>situation</a:t>
          </a:r>
          <a:endParaRPr lang="pl-PL" sz="2200" kern="1200" dirty="0"/>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Remember</a:t>
          </a:r>
          <a:r>
            <a:rPr lang="pl-PL" sz="2200" kern="1200" dirty="0"/>
            <a:t> </a:t>
          </a:r>
          <a:r>
            <a:rPr lang="pl-PL" sz="2200" kern="1200" dirty="0" err="1"/>
            <a:t>about</a:t>
          </a:r>
          <a:r>
            <a:rPr lang="pl-PL" sz="2200" kern="1200" dirty="0"/>
            <a:t> </a:t>
          </a:r>
          <a:r>
            <a:rPr lang="pl-PL" sz="2200" kern="1200" dirty="0" err="1"/>
            <a:t>helping</a:t>
          </a:r>
          <a:r>
            <a:rPr lang="pl-PL" sz="2200" kern="1200" dirty="0"/>
            <a:t> </a:t>
          </a:r>
          <a:r>
            <a:rPr lang="pl-PL" sz="2200" kern="1200" dirty="0" err="1"/>
            <a:t>your</a:t>
          </a:r>
          <a:r>
            <a:rPr lang="pl-PL" sz="2200" kern="1200" dirty="0"/>
            <a:t> dog to </a:t>
          </a:r>
          <a:r>
            <a:rPr lang="pl-PL" sz="2200" kern="1200" dirty="0" err="1"/>
            <a:t>calm</a:t>
          </a:r>
          <a:r>
            <a:rPr lang="pl-PL" sz="2200" kern="1200" dirty="0"/>
            <a:t> down </a:t>
          </a:r>
          <a:r>
            <a:rPr lang="pl-PL" sz="2200" kern="1200" dirty="0" err="1"/>
            <a:t>before</a:t>
          </a:r>
          <a:r>
            <a:rPr lang="pl-PL" sz="2200" kern="1200" dirty="0"/>
            <a:t> he </a:t>
          </a:r>
          <a:r>
            <a:rPr lang="pl-PL" sz="2200" kern="1200" dirty="0" err="1"/>
            <a:t>says</a:t>
          </a:r>
          <a:r>
            <a:rPr lang="pl-PL" sz="2200" kern="1200" dirty="0"/>
            <a:t> hello</a:t>
          </a:r>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Use</a:t>
          </a:r>
          <a:r>
            <a:rPr lang="pl-PL" sz="2200" kern="1200" dirty="0"/>
            <a:t> </a:t>
          </a:r>
          <a:r>
            <a:rPr lang="pl-PL" sz="2200" kern="1200" dirty="0" err="1"/>
            <a:t>clear</a:t>
          </a:r>
          <a:r>
            <a:rPr lang="pl-PL" sz="2200" kern="1200" dirty="0"/>
            <a:t> </a:t>
          </a:r>
          <a:r>
            <a:rPr lang="pl-PL" sz="2200" kern="1200" dirty="0" err="1"/>
            <a:t>commands</a:t>
          </a:r>
          <a:r>
            <a:rPr lang="pl-PL" sz="2200" kern="1200" dirty="0"/>
            <a:t> and body </a:t>
          </a:r>
          <a:r>
            <a:rPr lang="pl-PL" sz="2200" kern="1200" dirty="0" err="1"/>
            <a:t>language</a:t>
          </a:r>
          <a:endParaRPr lang="pl-PL" sz="2200" kern="1200" dirty="0"/>
        </a:p>
      </dsp:txBody>
      <dsp:txXfrm>
        <a:off x="2360161" y="3866606"/>
        <a:ext cx="3165411" cy="965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494-2B62-48B7-9836-03016056C2A0}">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D23424B2-9107-47A8-8F4D-DFF8910DA33C}">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B7EEB067-7052-43A0-A94A-BE858A74FEE0}">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2E25C8FB-EA87-4C9C-A781-FF305E63CCB9}">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525C7742-36D8-4B2A-B1EE-1B372CE560A6}">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might</a:t>
          </a:r>
          <a:r>
            <a:rPr lang="pl-PL" sz="2700" kern="1200" dirty="0"/>
            <a:t> be </a:t>
          </a:r>
          <a:r>
            <a:rPr lang="pl-PL" sz="2700" kern="1200" dirty="0" err="1"/>
            <a:t>dangerous</a:t>
          </a:r>
          <a:r>
            <a:rPr lang="pl-PL" sz="2700" kern="1200" dirty="0"/>
            <a:t> for the dog</a:t>
          </a:r>
        </a:p>
      </dsp:txBody>
      <dsp:txXfrm>
        <a:off x="2360161" y="247615"/>
        <a:ext cx="3165411" cy="965064"/>
      </dsp:txXfrm>
    </dsp:sp>
    <dsp:sp modelId="{19DC6FBF-3749-4ABB-A4DA-C292B66ED8AC}">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is</a:t>
          </a:r>
          <a:r>
            <a:rPr lang="pl-PL" sz="2700" kern="1200" dirty="0"/>
            <a:t> </a:t>
          </a:r>
          <a:r>
            <a:rPr lang="pl-PL" sz="2700" kern="1200" dirty="0" err="1"/>
            <a:t>stressfull</a:t>
          </a:r>
          <a:r>
            <a:rPr lang="pl-PL" sz="2700" kern="1200" dirty="0"/>
            <a:t> for the dog</a:t>
          </a:r>
        </a:p>
      </dsp:txBody>
      <dsp:txXfrm>
        <a:off x="2360161" y="1453945"/>
        <a:ext cx="3165411" cy="965064"/>
      </dsp:txXfrm>
    </dsp:sp>
    <dsp:sp modelId="{08F99173-8EC3-42DF-A7E2-1CC815D6ECF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a:t>It </a:t>
          </a:r>
          <a:r>
            <a:rPr lang="pl-PL" sz="2700" kern="1200" dirty="0" err="1"/>
            <a:t>forces</a:t>
          </a:r>
          <a:r>
            <a:rPr lang="pl-PL" sz="2700" kern="1200" dirty="0"/>
            <a:t> </a:t>
          </a:r>
          <a:r>
            <a:rPr lang="pl-PL" sz="2700" kern="1200" dirty="0" err="1"/>
            <a:t>your</a:t>
          </a:r>
          <a:r>
            <a:rPr lang="pl-PL" sz="2700" kern="1200" dirty="0"/>
            <a:t> dog to </a:t>
          </a:r>
          <a:r>
            <a:rPr lang="pl-PL" sz="2700" kern="1200" dirty="0" err="1"/>
            <a:t>take</a:t>
          </a:r>
          <a:r>
            <a:rPr lang="pl-PL" sz="2700" kern="1200" dirty="0"/>
            <a:t> the </a:t>
          </a:r>
          <a:r>
            <a:rPr lang="pl-PL" sz="2700" kern="1200" dirty="0" err="1"/>
            <a:t>responcibility</a:t>
          </a:r>
          <a:endParaRPr lang="pl-PL" sz="2700" kern="1200" dirty="0"/>
        </a:p>
      </dsp:txBody>
      <dsp:txXfrm>
        <a:off x="2360161" y="2660276"/>
        <a:ext cx="3165411" cy="965064"/>
      </dsp:txXfrm>
    </dsp:sp>
    <dsp:sp modelId="{2870B8B2-B09E-4689-A558-799E4363481C}">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err="1"/>
            <a:t>Intervention</a:t>
          </a:r>
          <a:r>
            <a:rPr lang="pl-PL" sz="2700" kern="1200" dirty="0"/>
            <a:t> </a:t>
          </a:r>
          <a:r>
            <a:rPr lang="pl-PL" sz="2700" kern="1200" dirty="0" err="1"/>
            <a:t>is</a:t>
          </a:r>
          <a:r>
            <a:rPr lang="pl-PL" sz="2700" kern="1200" dirty="0"/>
            <a:t> a temat </a:t>
          </a:r>
          <a:r>
            <a:rPr lang="pl-PL" sz="2700" kern="1200" dirty="0" err="1"/>
            <a:t>work</a:t>
          </a:r>
          <a:r>
            <a:rPr lang="pl-PL" sz="2700" kern="1200" dirty="0"/>
            <a:t>!</a:t>
          </a:r>
        </a:p>
      </dsp:txBody>
      <dsp:txXfrm>
        <a:off x="2360161" y="3866606"/>
        <a:ext cx="3165411" cy="965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Focus on </a:t>
          </a:r>
          <a:r>
            <a:rPr lang="pl-PL" sz="2900" kern="1200" dirty="0" err="1"/>
            <a:t>here</a:t>
          </a:r>
          <a:r>
            <a:rPr lang="pl-PL" sz="2900" kern="1200" dirty="0"/>
            <a:t> and </a:t>
          </a:r>
          <a:r>
            <a:rPr lang="pl-PL" sz="2900" kern="1200" dirty="0" err="1"/>
            <a:t>now</a:t>
          </a:r>
          <a:endParaRPr lang="pl-PL" sz="2900" kern="1200" dirty="0"/>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err="1"/>
            <a:t>Always</a:t>
          </a:r>
          <a:r>
            <a:rPr lang="pl-PL" sz="2900" kern="1200" dirty="0"/>
            <a:t> </a:t>
          </a:r>
          <a:r>
            <a:rPr lang="pl-PL" sz="2900" kern="1200" dirty="0" err="1"/>
            <a:t>think</a:t>
          </a:r>
          <a:r>
            <a:rPr lang="pl-PL" sz="2900" kern="1200" dirty="0"/>
            <a:t> </a:t>
          </a:r>
          <a:r>
            <a:rPr lang="pl-PL" sz="2900" kern="1200" dirty="0" err="1"/>
            <a:t>about</a:t>
          </a:r>
          <a:r>
            <a:rPr lang="pl-PL" sz="2900" kern="1200" dirty="0"/>
            <a:t> </a:t>
          </a:r>
          <a:r>
            <a:rPr lang="pl-PL" sz="2900" kern="1200" dirty="0" err="1"/>
            <a:t>your</a:t>
          </a:r>
          <a:r>
            <a:rPr lang="pl-PL" sz="2900" kern="1200" dirty="0"/>
            <a:t> dog</a:t>
          </a:r>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err="1"/>
            <a:t>Try</a:t>
          </a:r>
          <a:r>
            <a:rPr lang="pl-PL" sz="2900" kern="1200" dirty="0"/>
            <a:t> to </a:t>
          </a:r>
          <a:r>
            <a:rPr lang="pl-PL" sz="2900" kern="1200" dirty="0" err="1"/>
            <a:t>predict</a:t>
          </a:r>
          <a:r>
            <a:rPr lang="pl-PL" sz="2900" kern="1200" dirty="0"/>
            <a:t> </a:t>
          </a:r>
          <a:r>
            <a:rPr lang="pl-PL" sz="2900" kern="1200" dirty="0" err="1"/>
            <a:t>patients</a:t>
          </a:r>
          <a:r>
            <a:rPr lang="pl-PL" sz="2900" kern="1200" dirty="0"/>
            <a:t> </a:t>
          </a:r>
          <a:r>
            <a:rPr lang="pl-PL" sz="2900" kern="1200" dirty="0" err="1"/>
            <a:t>behaviours</a:t>
          </a:r>
          <a:endParaRPr lang="pl-PL" sz="2900" kern="1200" dirty="0"/>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Watch the </a:t>
          </a:r>
          <a:r>
            <a:rPr lang="pl-PL" sz="2900" kern="1200" dirty="0" err="1"/>
            <a:t>enviroment</a:t>
          </a:r>
          <a:r>
            <a:rPr lang="pl-PL" sz="2900" kern="1200" dirty="0"/>
            <a:t> </a:t>
          </a:r>
          <a:r>
            <a:rPr lang="pl-PL" sz="2900" kern="1200" dirty="0" err="1"/>
            <a:t>carefully</a:t>
          </a:r>
          <a:endParaRPr lang="pl-PL" sz="2900" kern="1200" dirty="0"/>
        </a:p>
      </dsp:txBody>
      <dsp:txXfrm>
        <a:off x="2360161" y="3866606"/>
        <a:ext cx="3165411" cy="965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494-2B62-48B7-9836-03016056C2A0}">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D23424B2-9107-47A8-8F4D-DFF8910DA33C}">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2E25C8FB-EA87-4C9C-A781-FF305E63CCB9}">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F9C70636-5CB0-4013-BF77-F8E63814A33A}">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EDF9A308-3BD0-448C-9395-8F11E12326AB}">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err="1"/>
            <a:t>There</a:t>
          </a:r>
          <a:r>
            <a:rPr lang="pl-PL" sz="2900" kern="1200" dirty="0"/>
            <a:t> </a:t>
          </a:r>
          <a:r>
            <a:rPr lang="pl-PL" sz="2900" kern="1200" dirty="0" err="1"/>
            <a:t>is</a:t>
          </a:r>
          <a:r>
            <a:rPr lang="pl-PL" sz="2900" kern="1200" dirty="0"/>
            <a:t> </a:t>
          </a:r>
          <a:r>
            <a:rPr lang="pl-PL" sz="2900" kern="1200" dirty="0" err="1"/>
            <a:t>lack</a:t>
          </a:r>
          <a:r>
            <a:rPr lang="pl-PL" sz="2900" kern="1200" dirty="0"/>
            <a:t> of </a:t>
          </a:r>
          <a:r>
            <a:rPr lang="pl-PL" sz="2900" kern="1200" dirty="0" err="1"/>
            <a:t>interaction</a:t>
          </a:r>
          <a:endParaRPr lang="pl-PL" sz="2900" kern="1200" dirty="0"/>
        </a:p>
      </dsp:txBody>
      <dsp:txXfrm>
        <a:off x="2360161" y="247615"/>
        <a:ext cx="3165411" cy="965064"/>
      </dsp:txXfrm>
    </dsp:sp>
    <dsp:sp modelId="{525C7742-36D8-4B2A-B1EE-1B372CE560A6}">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It </a:t>
          </a:r>
          <a:r>
            <a:rPr lang="pl-PL" sz="2900" kern="1200" dirty="0" err="1"/>
            <a:t>may</a:t>
          </a:r>
          <a:r>
            <a:rPr lang="pl-PL" sz="2900" kern="1200" dirty="0"/>
            <a:t> </a:t>
          </a:r>
          <a:r>
            <a:rPr lang="pl-PL" sz="2900" kern="1200" dirty="0" err="1"/>
            <a:t>increase</a:t>
          </a:r>
          <a:r>
            <a:rPr lang="pl-PL" sz="2900" kern="1200" dirty="0"/>
            <a:t> </a:t>
          </a:r>
          <a:r>
            <a:rPr lang="pl-PL" sz="2900" kern="1200" dirty="0" err="1"/>
            <a:t>lack</a:t>
          </a:r>
          <a:r>
            <a:rPr lang="pl-PL" sz="2900" kern="1200" dirty="0"/>
            <a:t> of </a:t>
          </a:r>
          <a:r>
            <a:rPr lang="pl-PL" sz="2900" kern="1200" dirty="0" err="1"/>
            <a:t>self-confidence</a:t>
          </a:r>
          <a:endParaRPr lang="pl-PL" sz="2900" kern="1200" dirty="0"/>
        </a:p>
      </dsp:txBody>
      <dsp:txXfrm>
        <a:off x="2360161" y="1453945"/>
        <a:ext cx="3165411" cy="965064"/>
      </dsp:txXfrm>
    </dsp:sp>
    <dsp:sp modelId="{08F99173-8EC3-42DF-A7E2-1CC815D6ECF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It </a:t>
          </a:r>
          <a:r>
            <a:rPr lang="pl-PL" sz="2900" kern="1200" dirty="0" err="1"/>
            <a:t>may</a:t>
          </a:r>
          <a:r>
            <a:rPr lang="pl-PL" sz="2900" kern="1200" dirty="0"/>
            <a:t> </a:t>
          </a:r>
          <a:r>
            <a:rPr lang="pl-PL" sz="2900" kern="1200" dirty="0" err="1"/>
            <a:t>lower</a:t>
          </a:r>
          <a:r>
            <a:rPr lang="pl-PL" sz="2900" kern="1200" dirty="0"/>
            <a:t> the </a:t>
          </a:r>
          <a:r>
            <a:rPr lang="pl-PL" sz="2900" kern="1200" dirty="0" err="1"/>
            <a:t>motivation</a:t>
          </a:r>
          <a:endParaRPr lang="pl-PL" sz="2900" kern="1200" dirty="0"/>
        </a:p>
      </dsp:txBody>
      <dsp:txXfrm>
        <a:off x="2360161" y="2660276"/>
        <a:ext cx="3165411" cy="965064"/>
      </dsp:txXfrm>
    </dsp:sp>
    <dsp:sp modelId="{2870B8B2-B09E-4689-A558-799E4363481C}">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pl-PL" sz="2900" kern="1200" dirty="0"/>
            <a:t>It </a:t>
          </a:r>
          <a:r>
            <a:rPr lang="pl-PL" sz="2900" kern="1200" dirty="0" err="1"/>
            <a:t>may</a:t>
          </a:r>
          <a:r>
            <a:rPr lang="pl-PL" sz="2900" kern="1200" dirty="0"/>
            <a:t> </a:t>
          </a:r>
          <a:r>
            <a:rPr lang="pl-PL" sz="2900" kern="1200" dirty="0" err="1"/>
            <a:t>cause</a:t>
          </a:r>
          <a:r>
            <a:rPr lang="pl-PL" sz="2900" kern="1200" dirty="0"/>
            <a:t> </a:t>
          </a:r>
          <a:r>
            <a:rPr lang="pl-PL" sz="2900" kern="1200" dirty="0" err="1"/>
            <a:t>sadness</a:t>
          </a:r>
          <a:r>
            <a:rPr lang="pl-PL" sz="2900" kern="1200" dirty="0"/>
            <a:t> in the </a:t>
          </a:r>
          <a:r>
            <a:rPr lang="pl-PL" sz="2900" kern="1200" dirty="0" err="1"/>
            <a:t>patient</a:t>
          </a:r>
          <a:endParaRPr lang="pl-PL" sz="2900" kern="1200" dirty="0"/>
        </a:p>
      </dsp:txBody>
      <dsp:txXfrm>
        <a:off x="2360161" y="3866606"/>
        <a:ext cx="3165411" cy="965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1F0-569B-4A32-A35C-00549A7C1512}">
      <dsp:nvSpPr>
        <dsp:cNvPr id="0" name=""/>
        <dsp:cNvSpPr/>
      </dsp:nvSpPr>
      <dsp:spPr>
        <a:xfrm>
          <a:off x="1718374" y="2539643"/>
          <a:ext cx="641787" cy="1809495"/>
        </a:xfrm>
        <a:custGeom>
          <a:avLst/>
          <a:gdLst/>
          <a:ahLst/>
          <a:cxnLst/>
          <a:rect l="0" t="0" r="0" b="0"/>
          <a:pathLst>
            <a:path>
              <a:moveTo>
                <a:pt x="0" y="0"/>
              </a:moveTo>
              <a:lnTo>
                <a:pt x="320893" y="0"/>
              </a:lnTo>
              <a:lnTo>
                <a:pt x="320893" y="1809495"/>
              </a:lnTo>
              <a:lnTo>
                <a:pt x="641787" y="18094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3396392"/>
        <a:ext cx="95996" cy="95996"/>
      </dsp:txXfrm>
    </dsp:sp>
    <dsp:sp modelId="{F8410FEC-8679-4F12-8CF6-7AFDDA161270}">
      <dsp:nvSpPr>
        <dsp:cNvPr id="0" name=""/>
        <dsp:cNvSpPr/>
      </dsp:nvSpPr>
      <dsp:spPr>
        <a:xfrm>
          <a:off x="1718374" y="2539643"/>
          <a:ext cx="641787" cy="603165"/>
        </a:xfrm>
        <a:custGeom>
          <a:avLst/>
          <a:gdLst/>
          <a:ahLst/>
          <a:cxnLst/>
          <a:rect l="0" t="0" r="0" b="0"/>
          <a:pathLst>
            <a:path>
              <a:moveTo>
                <a:pt x="0" y="0"/>
              </a:moveTo>
              <a:lnTo>
                <a:pt x="320893" y="0"/>
              </a:lnTo>
              <a:lnTo>
                <a:pt x="320893" y="603165"/>
              </a:lnTo>
              <a:lnTo>
                <a:pt x="641787" y="6031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819207"/>
        <a:ext cx="44036" cy="44036"/>
      </dsp:txXfrm>
    </dsp:sp>
    <dsp:sp modelId="{9072CE64-0F98-45CB-B9AA-F10B629545EC}">
      <dsp:nvSpPr>
        <dsp:cNvPr id="0" name=""/>
        <dsp:cNvSpPr/>
      </dsp:nvSpPr>
      <dsp:spPr>
        <a:xfrm>
          <a:off x="1718374" y="1936477"/>
          <a:ext cx="641787" cy="603165"/>
        </a:xfrm>
        <a:custGeom>
          <a:avLst/>
          <a:gdLst/>
          <a:ahLst/>
          <a:cxnLst/>
          <a:rect l="0" t="0" r="0" b="0"/>
          <a:pathLst>
            <a:path>
              <a:moveTo>
                <a:pt x="0" y="603165"/>
              </a:moveTo>
              <a:lnTo>
                <a:pt x="320893" y="60316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17249" y="2216041"/>
        <a:ext cx="44036" cy="44036"/>
      </dsp:txXfrm>
    </dsp:sp>
    <dsp:sp modelId="{1187F1A3-8838-4BCF-A0AE-CEBF1B954D2D}">
      <dsp:nvSpPr>
        <dsp:cNvPr id="0" name=""/>
        <dsp:cNvSpPr/>
      </dsp:nvSpPr>
      <dsp:spPr>
        <a:xfrm>
          <a:off x="1718374" y="730147"/>
          <a:ext cx="641787" cy="1809495"/>
        </a:xfrm>
        <a:custGeom>
          <a:avLst/>
          <a:gdLst/>
          <a:ahLst/>
          <a:cxnLst/>
          <a:rect l="0" t="0" r="0" b="0"/>
          <a:pathLst>
            <a:path>
              <a:moveTo>
                <a:pt x="0" y="1809495"/>
              </a:moveTo>
              <a:lnTo>
                <a:pt x="320893" y="1809495"/>
              </a:lnTo>
              <a:lnTo>
                <a:pt x="320893" y="0"/>
              </a:lnTo>
              <a:lnTo>
                <a:pt x="64178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1269" y="1586896"/>
        <a:ext cx="95996" cy="95996"/>
      </dsp:txXfrm>
    </dsp:sp>
    <dsp:sp modelId="{4A6C6D20-1353-49D4-A065-EEA8088B8C14}">
      <dsp:nvSpPr>
        <dsp:cNvPr id="0" name=""/>
        <dsp:cNvSpPr/>
      </dsp:nvSpPr>
      <dsp:spPr>
        <a:xfrm rot="16200000">
          <a:off x="-1303800" y="2057110"/>
          <a:ext cx="5079286"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dirty="0"/>
            <a:t>How to </a:t>
          </a:r>
          <a:r>
            <a:rPr lang="pl-PL" sz="6300" kern="1200" dirty="0" err="1"/>
            <a:t>avoid</a:t>
          </a:r>
          <a:r>
            <a:rPr lang="pl-PL" sz="6300" kern="1200" dirty="0"/>
            <a:t>?</a:t>
          </a:r>
        </a:p>
      </dsp:txBody>
      <dsp:txXfrm>
        <a:off x="-1303800" y="2057110"/>
        <a:ext cx="5079286" cy="965064"/>
      </dsp:txXfrm>
    </dsp:sp>
    <dsp:sp modelId="{9BB55EAE-C13B-4A59-9C0A-A4F5173CADD0}">
      <dsp:nvSpPr>
        <dsp:cNvPr id="0" name=""/>
        <dsp:cNvSpPr/>
      </dsp:nvSpPr>
      <dsp:spPr>
        <a:xfrm>
          <a:off x="2360161" y="24761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a:t>Train with </a:t>
          </a:r>
          <a:r>
            <a:rPr lang="pl-PL" sz="2500" kern="1200" dirty="0" err="1"/>
            <a:t>diffrent</a:t>
          </a:r>
          <a:r>
            <a:rPr lang="pl-PL" sz="2500" kern="1200" dirty="0"/>
            <a:t> </a:t>
          </a:r>
          <a:r>
            <a:rPr lang="pl-PL" sz="2500" kern="1200" dirty="0" err="1"/>
            <a:t>people</a:t>
          </a:r>
          <a:endParaRPr lang="pl-PL" sz="2500" kern="1200" dirty="0"/>
        </a:p>
      </dsp:txBody>
      <dsp:txXfrm>
        <a:off x="2360161" y="247615"/>
        <a:ext cx="3165411" cy="965064"/>
      </dsp:txXfrm>
    </dsp:sp>
    <dsp:sp modelId="{392C700A-52A6-4781-B81E-5B42D7B3E7F4}">
      <dsp:nvSpPr>
        <dsp:cNvPr id="0" name=""/>
        <dsp:cNvSpPr/>
      </dsp:nvSpPr>
      <dsp:spPr>
        <a:xfrm>
          <a:off x="2360161" y="1453945"/>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err="1"/>
            <a:t>Build</a:t>
          </a:r>
          <a:r>
            <a:rPr lang="pl-PL" sz="2500" kern="1200" dirty="0"/>
            <a:t> high </a:t>
          </a:r>
          <a:r>
            <a:rPr lang="pl-PL" sz="2500" kern="1200" dirty="0" err="1"/>
            <a:t>expectations</a:t>
          </a:r>
          <a:r>
            <a:rPr lang="pl-PL" sz="2500" kern="1200" dirty="0"/>
            <a:t> for </a:t>
          </a:r>
          <a:r>
            <a:rPr lang="pl-PL" sz="2500" kern="1200" dirty="0" err="1"/>
            <a:t>people</a:t>
          </a:r>
          <a:r>
            <a:rPr lang="pl-PL" sz="2500" kern="1200" dirty="0"/>
            <a:t> in the dog</a:t>
          </a:r>
        </a:p>
      </dsp:txBody>
      <dsp:txXfrm>
        <a:off x="2360161" y="1453945"/>
        <a:ext cx="3165411" cy="965064"/>
      </dsp:txXfrm>
    </dsp:sp>
    <dsp:sp modelId="{963A8819-40CD-4786-BCEA-1F73502001F2}">
      <dsp:nvSpPr>
        <dsp:cNvPr id="0" name=""/>
        <dsp:cNvSpPr/>
      </dsp:nvSpPr>
      <dsp:spPr>
        <a:xfrm>
          <a:off x="2360161" y="266027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err="1"/>
            <a:t>Use</a:t>
          </a:r>
          <a:r>
            <a:rPr lang="pl-PL" sz="2500" kern="1200" dirty="0"/>
            <a:t> </a:t>
          </a:r>
          <a:r>
            <a:rPr lang="pl-PL" sz="2500" kern="1200" dirty="0" err="1"/>
            <a:t>your</a:t>
          </a:r>
          <a:r>
            <a:rPr lang="pl-PL" sz="2500" kern="1200" dirty="0"/>
            <a:t> body </a:t>
          </a:r>
          <a:r>
            <a:rPr lang="pl-PL" sz="2500" kern="1200" dirty="0" err="1"/>
            <a:t>language</a:t>
          </a:r>
          <a:r>
            <a:rPr lang="pl-PL" sz="2500" kern="1200" dirty="0"/>
            <a:t> to </a:t>
          </a:r>
          <a:r>
            <a:rPr lang="pl-PL" sz="2500" kern="1200" dirty="0" err="1"/>
            <a:t>help</a:t>
          </a:r>
          <a:r>
            <a:rPr lang="pl-PL" sz="2500" kern="1200" dirty="0"/>
            <a:t> the dog</a:t>
          </a:r>
        </a:p>
      </dsp:txBody>
      <dsp:txXfrm>
        <a:off x="2360161" y="2660276"/>
        <a:ext cx="3165411" cy="965064"/>
      </dsp:txXfrm>
    </dsp:sp>
    <dsp:sp modelId="{F8CF5C6C-9A26-4090-A05E-3DFF6ACF58C8}">
      <dsp:nvSpPr>
        <dsp:cNvPr id="0" name=""/>
        <dsp:cNvSpPr/>
      </dsp:nvSpPr>
      <dsp:spPr>
        <a:xfrm>
          <a:off x="2360161" y="3866606"/>
          <a:ext cx="3165411" cy="9650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err="1"/>
            <a:t>train</a:t>
          </a:r>
          <a:r>
            <a:rPr lang="pl-PL" sz="2500" kern="1200" dirty="0"/>
            <a:t> </a:t>
          </a:r>
          <a:r>
            <a:rPr lang="pl-PL" sz="2500" kern="1200" dirty="0" err="1"/>
            <a:t>train</a:t>
          </a:r>
          <a:r>
            <a:rPr lang="pl-PL" sz="2500" kern="1200" dirty="0"/>
            <a:t> </a:t>
          </a:r>
          <a:r>
            <a:rPr lang="pl-PL" sz="2500" kern="1200" dirty="0" err="1"/>
            <a:t>train</a:t>
          </a:r>
          <a:r>
            <a:rPr lang="pl-PL" sz="2500" kern="1200" dirty="0"/>
            <a:t> </a:t>
          </a:r>
          <a:r>
            <a:rPr lang="pl-PL" sz="2500" kern="1200" dirty="0">
              <a:sym typeface="Wingdings" panose="05000000000000000000" pitchFamily="2" charset="2"/>
            </a:rPr>
            <a:t> </a:t>
          </a:r>
          <a:r>
            <a:rPr lang="pl-PL" sz="2500" kern="1200" dirty="0" err="1">
              <a:sym typeface="Wingdings" panose="05000000000000000000" pitchFamily="2" charset="2"/>
            </a:rPr>
            <a:t>lifelong</a:t>
          </a:r>
          <a:r>
            <a:rPr lang="pl-PL" sz="2500" kern="1200" dirty="0">
              <a:sym typeface="Wingdings" panose="05000000000000000000" pitchFamily="2" charset="2"/>
            </a:rPr>
            <a:t> learning</a:t>
          </a:r>
          <a:endParaRPr lang="pl-PL" sz="2500" kern="1200" dirty="0"/>
        </a:p>
      </dsp:txBody>
      <dsp:txXfrm>
        <a:off x="2360161" y="3866606"/>
        <a:ext cx="3165411" cy="9650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494-2B62-48B7-9836-03016056C2A0}">
      <dsp:nvSpPr>
        <dsp:cNvPr id="0" name=""/>
        <dsp:cNvSpPr/>
      </dsp:nvSpPr>
      <dsp:spPr>
        <a:xfrm>
          <a:off x="1727079" y="2539643"/>
          <a:ext cx="633082" cy="1809495"/>
        </a:xfrm>
        <a:custGeom>
          <a:avLst/>
          <a:gdLst/>
          <a:ahLst/>
          <a:cxnLst/>
          <a:rect l="0" t="0" r="0" b="0"/>
          <a:pathLst>
            <a:path>
              <a:moveTo>
                <a:pt x="0" y="0"/>
              </a:moveTo>
              <a:lnTo>
                <a:pt x="316541" y="0"/>
              </a:lnTo>
              <a:lnTo>
                <a:pt x="316541" y="1809495"/>
              </a:lnTo>
              <a:lnTo>
                <a:pt x="633082" y="180949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3396464"/>
        <a:ext cx="95852" cy="95852"/>
      </dsp:txXfrm>
    </dsp:sp>
    <dsp:sp modelId="{D23424B2-9107-47A8-8F4D-DFF8910DA33C}">
      <dsp:nvSpPr>
        <dsp:cNvPr id="0" name=""/>
        <dsp:cNvSpPr/>
      </dsp:nvSpPr>
      <dsp:spPr>
        <a:xfrm>
          <a:off x="1727079" y="2539643"/>
          <a:ext cx="633082" cy="603165"/>
        </a:xfrm>
        <a:custGeom>
          <a:avLst/>
          <a:gdLst/>
          <a:ahLst/>
          <a:cxnLst/>
          <a:rect l="0" t="0" r="0" b="0"/>
          <a:pathLst>
            <a:path>
              <a:moveTo>
                <a:pt x="0" y="0"/>
              </a:moveTo>
              <a:lnTo>
                <a:pt x="316541" y="0"/>
              </a:lnTo>
              <a:lnTo>
                <a:pt x="316541" y="603165"/>
              </a:lnTo>
              <a:lnTo>
                <a:pt x="633082" y="6031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819365"/>
        <a:ext cx="43720" cy="43720"/>
      </dsp:txXfrm>
    </dsp:sp>
    <dsp:sp modelId="{2E25C8FB-EA87-4C9C-A781-FF305E63CCB9}">
      <dsp:nvSpPr>
        <dsp:cNvPr id="0" name=""/>
        <dsp:cNvSpPr/>
      </dsp:nvSpPr>
      <dsp:spPr>
        <a:xfrm>
          <a:off x="1727079" y="1936477"/>
          <a:ext cx="633082" cy="603165"/>
        </a:xfrm>
        <a:custGeom>
          <a:avLst/>
          <a:gdLst/>
          <a:ahLst/>
          <a:cxnLst/>
          <a:rect l="0" t="0" r="0" b="0"/>
          <a:pathLst>
            <a:path>
              <a:moveTo>
                <a:pt x="0" y="603165"/>
              </a:moveTo>
              <a:lnTo>
                <a:pt x="316541" y="60316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021760" y="2216200"/>
        <a:ext cx="43720" cy="43720"/>
      </dsp:txXfrm>
    </dsp:sp>
    <dsp:sp modelId="{F9C70636-5CB0-4013-BF77-F8E63814A33A}">
      <dsp:nvSpPr>
        <dsp:cNvPr id="0" name=""/>
        <dsp:cNvSpPr/>
      </dsp:nvSpPr>
      <dsp:spPr>
        <a:xfrm>
          <a:off x="1727079" y="730147"/>
          <a:ext cx="633082" cy="1809495"/>
        </a:xfrm>
        <a:custGeom>
          <a:avLst/>
          <a:gdLst/>
          <a:ahLst/>
          <a:cxnLst/>
          <a:rect l="0" t="0" r="0" b="0"/>
          <a:pathLst>
            <a:path>
              <a:moveTo>
                <a:pt x="0" y="1809495"/>
              </a:moveTo>
              <a:lnTo>
                <a:pt x="316541" y="1809495"/>
              </a:lnTo>
              <a:lnTo>
                <a:pt x="316541" y="0"/>
              </a:lnTo>
              <a:lnTo>
                <a:pt x="633082"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995694" y="1586969"/>
        <a:ext cx="95852" cy="95852"/>
      </dsp:txXfrm>
    </dsp:sp>
    <dsp:sp modelId="{4A6C6D20-1353-49D4-A065-EEA8088B8C14}">
      <dsp:nvSpPr>
        <dsp:cNvPr id="0" name=""/>
        <dsp:cNvSpPr/>
      </dsp:nvSpPr>
      <dsp:spPr>
        <a:xfrm rot="16200000">
          <a:off x="-1295095" y="2057110"/>
          <a:ext cx="5079286" cy="965064"/>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pl-PL" sz="6300" kern="1200"/>
            <a:t>Why?</a:t>
          </a:r>
          <a:endParaRPr lang="pl-PL" sz="6300" kern="1200" dirty="0"/>
        </a:p>
      </dsp:txBody>
      <dsp:txXfrm>
        <a:off x="-1295095" y="2057110"/>
        <a:ext cx="5079286" cy="965064"/>
      </dsp:txXfrm>
    </dsp:sp>
    <dsp:sp modelId="{EDF9A308-3BD0-448C-9395-8F11E12326AB}">
      <dsp:nvSpPr>
        <dsp:cNvPr id="0" name=""/>
        <dsp:cNvSpPr/>
      </dsp:nvSpPr>
      <dsp:spPr>
        <a:xfrm>
          <a:off x="2360161" y="24761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makes</a:t>
          </a:r>
          <a:r>
            <a:rPr lang="pl-PL" sz="2200" kern="1200" dirty="0"/>
            <a:t> the </a:t>
          </a:r>
          <a:r>
            <a:rPr lang="pl-PL" sz="2200" kern="1200" dirty="0" err="1"/>
            <a:t>patient</a:t>
          </a:r>
          <a:r>
            <a:rPr lang="pl-PL" sz="2200" kern="1200" dirty="0"/>
            <a:t> </a:t>
          </a:r>
          <a:r>
            <a:rPr lang="pl-PL" sz="2200" kern="1200" dirty="0" err="1"/>
            <a:t>feel</a:t>
          </a:r>
          <a:r>
            <a:rPr lang="pl-PL" sz="2200" kern="1200" dirty="0"/>
            <a:t> </a:t>
          </a:r>
          <a:r>
            <a:rPr lang="pl-PL" sz="2200" kern="1200" dirty="0" err="1"/>
            <a:t>inrelevant</a:t>
          </a:r>
          <a:endParaRPr lang="pl-PL" sz="2200" kern="1200" dirty="0"/>
        </a:p>
      </dsp:txBody>
      <dsp:txXfrm>
        <a:off x="2360161" y="247615"/>
        <a:ext cx="3165411" cy="965064"/>
      </dsp:txXfrm>
    </dsp:sp>
    <dsp:sp modelId="{525C7742-36D8-4B2A-B1EE-1B372CE560A6}">
      <dsp:nvSpPr>
        <dsp:cNvPr id="0" name=""/>
        <dsp:cNvSpPr/>
      </dsp:nvSpPr>
      <dsp:spPr>
        <a:xfrm>
          <a:off x="2360161" y="1453945"/>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a:t>It </a:t>
          </a:r>
          <a:r>
            <a:rPr lang="pl-PL" sz="2200" kern="1200" dirty="0" err="1"/>
            <a:t>may</a:t>
          </a:r>
          <a:r>
            <a:rPr lang="pl-PL" sz="2200" kern="1200" dirty="0"/>
            <a:t> </a:t>
          </a:r>
          <a:r>
            <a:rPr lang="pl-PL" sz="2200" kern="1200" dirty="0" err="1"/>
            <a:t>increase</a:t>
          </a:r>
          <a:r>
            <a:rPr lang="pl-PL" sz="2200" kern="1200" dirty="0"/>
            <a:t> </a:t>
          </a:r>
          <a:r>
            <a:rPr lang="pl-PL" sz="2200" kern="1200" dirty="0" err="1"/>
            <a:t>sadness</a:t>
          </a:r>
          <a:endParaRPr lang="pl-PL" sz="2200" kern="1200" dirty="0"/>
        </a:p>
      </dsp:txBody>
      <dsp:txXfrm>
        <a:off x="2360161" y="1453945"/>
        <a:ext cx="3165411" cy="965064"/>
      </dsp:txXfrm>
    </dsp:sp>
    <dsp:sp modelId="{08F99173-8EC3-42DF-A7E2-1CC815D6ECF6}">
      <dsp:nvSpPr>
        <dsp:cNvPr id="0" name=""/>
        <dsp:cNvSpPr/>
      </dsp:nvSpPr>
      <dsp:spPr>
        <a:xfrm>
          <a:off x="2360161" y="266027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l-PL" sz="2200" kern="1200" dirty="0" err="1"/>
            <a:t>You</a:t>
          </a:r>
          <a:r>
            <a:rPr lang="pl-PL" sz="2200" kern="1200" dirty="0"/>
            <a:t> </a:t>
          </a:r>
          <a:r>
            <a:rPr lang="pl-PL" sz="2200" kern="1200" dirty="0" err="1"/>
            <a:t>can</a:t>
          </a:r>
          <a:r>
            <a:rPr lang="pl-PL" sz="2200" kern="1200" dirty="0"/>
            <a:t> not „</a:t>
          </a:r>
          <a:r>
            <a:rPr lang="pl-PL" sz="2200" kern="1200" dirty="0" err="1"/>
            <a:t>use</a:t>
          </a:r>
          <a:r>
            <a:rPr lang="pl-PL" sz="2200" kern="1200" dirty="0"/>
            <a:t>” the dog to </a:t>
          </a:r>
          <a:r>
            <a:rPr lang="pl-PL" sz="2200" kern="1200" dirty="0" err="1"/>
            <a:t>bring</a:t>
          </a:r>
          <a:r>
            <a:rPr lang="pl-PL" sz="2200" kern="1200" dirty="0"/>
            <a:t> </a:t>
          </a:r>
          <a:r>
            <a:rPr lang="pl-PL" sz="2200" kern="1200" dirty="0" err="1"/>
            <a:t>patients</a:t>
          </a:r>
          <a:r>
            <a:rPr lang="pl-PL" sz="2200" kern="1200" dirty="0"/>
            <a:t> </a:t>
          </a:r>
          <a:r>
            <a:rPr lang="pl-PL" sz="2200" kern="1200" dirty="0" err="1"/>
            <a:t>their</a:t>
          </a:r>
          <a:r>
            <a:rPr lang="pl-PL" sz="2200" kern="1200" dirty="0"/>
            <a:t> </a:t>
          </a:r>
          <a:r>
            <a:rPr lang="pl-PL" sz="2200" kern="1200" dirty="0" err="1"/>
            <a:t>tasks</a:t>
          </a:r>
          <a:endParaRPr lang="pl-PL" sz="2200" kern="1200" dirty="0"/>
        </a:p>
      </dsp:txBody>
      <dsp:txXfrm>
        <a:off x="2360161" y="2660276"/>
        <a:ext cx="3165411" cy="965064"/>
      </dsp:txXfrm>
    </dsp:sp>
    <dsp:sp modelId="{2870B8B2-B09E-4689-A558-799E4363481C}">
      <dsp:nvSpPr>
        <dsp:cNvPr id="0" name=""/>
        <dsp:cNvSpPr/>
      </dsp:nvSpPr>
      <dsp:spPr>
        <a:xfrm>
          <a:off x="2360161" y="3866606"/>
          <a:ext cx="3165411" cy="965064"/>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Possibility of feeling even worse</a:t>
          </a:r>
          <a:r>
            <a:rPr lang="pl-PL" sz="2200" kern="1200" dirty="0"/>
            <a:t> </a:t>
          </a:r>
          <a:r>
            <a:rPr lang="pl-PL" sz="2200" kern="1200" dirty="0" err="1"/>
            <a:t>than</a:t>
          </a:r>
          <a:r>
            <a:rPr lang="pl-PL" sz="2200" kern="1200" dirty="0"/>
            <a:t> </a:t>
          </a:r>
          <a:r>
            <a:rPr lang="pl-PL" sz="2200" kern="1200" dirty="0" err="1"/>
            <a:t>before</a:t>
          </a:r>
          <a:r>
            <a:rPr lang="pl-PL" sz="2200" kern="1200" dirty="0"/>
            <a:t> the </a:t>
          </a:r>
          <a:r>
            <a:rPr lang="pl-PL" sz="2200" kern="1200" dirty="0" err="1"/>
            <a:t>intervention</a:t>
          </a:r>
          <a:endParaRPr lang="pl-PL" sz="2200" kern="1200" dirty="0"/>
        </a:p>
      </dsp:txBody>
      <dsp:txXfrm>
        <a:off x="2360161" y="3866606"/>
        <a:ext cx="3165411" cy="96506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14030-5C1B-4CB1-96B4-38080BDE474F}" type="datetimeFigureOut">
              <a:rPr lang="pl-PL" smtClean="0"/>
              <a:t>05.12.2022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92ECB-175A-48F1-9F13-82521E295C88}" type="slidenum">
              <a:rPr lang="pl-PL" smtClean="0"/>
              <a:t>‹#›</a:t>
            </a:fld>
            <a:endParaRPr lang="pl-PL"/>
          </a:p>
        </p:txBody>
      </p:sp>
    </p:spTree>
    <p:extLst>
      <p:ext uri="{BB962C8B-B14F-4D97-AF65-F5344CB8AC3E}">
        <p14:creationId xmlns:p14="http://schemas.microsoft.com/office/powerpoint/2010/main" val="364943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latinLnBrk="0"/>
            <a:r>
              <a:rPr lang="en-US" sz="1200" kern="1200" dirty="0">
                <a:solidFill>
                  <a:schemeClr val="tx1"/>
                </a:solidFill>
                <a:effectLst/>
                <a:latin typeface="+mn-lt"/>
                <a:ea typeface="+mn-ea"/>
                <a:cs typeface="+mn-cs"/>
              </a:rPr>
              <a:t>Why? Play is even more </a:t>
            </a:r>
            <a:r>
              <a:rPr lang="en-US" sz="1200" kern="1200" dirty="0" err="1">
                <a:solidFill>
                  <a:schemeClr val="tx1"/>
                </a:solidFill>
                <a:effectLst/>
                <a:latin typeface="+mn-lt"/>
                <a:ea typeface="+mn-ea"/>
                <a:cs typeface="+mn-cs"/>
              </a:rPr>
              <a:t>powerfull</a:t>
            </a:r>
            <a:r>
              <a:rPr lang="en-US" sz="1200" kern="1200" dirty="0">
                <a:solidFill>
                  <a:schemeClr val="tx1"/>
                </a:solidFill>
                <a:effectLst/>
                <a:latin typeface="+mn-lt"/>
                <a:ea typeface="+mn-ea"/>
                <a:cs typeface="+mn-cs"/>
              </a:rPr>
              <a:t> than obeying the commands from the patients. If the patient and dog are playing together, they can bond and build the relationship, that will help to gain the goals of the intervention, </a:t>
            </a:r>
            <a:endParaRPr lang="pl-PL" sz="1200" kern="1200" dirty="0">
              <a:solidFill>
                <a:schemeClr val="tx1"/>
              </a:solidFill>
              <a:effectLst/>
              <a:latin typeface="+mn-lt"/>
              <a:ea typeface="+mn-ea"/>
              <a:cs typeface="+mn-cs"/>
            </a:endParaRPr>
          </a:p>
          <a:p>
            <a:pPr rtl="0" latinLnBrk="0"/>
            <a:endParaRPr lang="en-US" dirty="0">
              <a:effectLst/>
            </a:endParaRPr>
          </a:p>
          <a:p>
            <a:pPr rtl="0" latinLnBrk="0"/>
            <a:r>
              <a:rPr lang="en-US" sz="1200" kern="1200" dirty="0">
                <a:solidFill>
                  <a:schemeClr val="tx1"/>
                </a:solidFill>
                <a:effectLst/>
                <a:latin typeface="+mn-lt"/>
                <a:ea typeface="+mn-ea"/>
                <a:cs typeface="+mn-cs"/>
              </a:rPr>
              <a:t>Train with different people: ask different helpers to act like different patients. Some of them could be very active, but some can act passive, to show the dog that even in that situation it is good to focus on the patient</a:t>
            </a:r>
            <a:endParaRPr lang="pl-PL" sz="1200" kern="1200" dirty="0">
              <a:solidFill>
                <a:schemeClr val="tx1"/>
              </a:solidFill>
              <a:effectLst/>
              <a:latin typeface="+mn-lt"/>
              <a:ea typeface="+mn-ea"/>
              <a:cs typeface="+mn-cs"/>
            </a:endParaRPr>
          </a:p>
          <a:p>
            <a:pPr rtl="0" latinLnBrk="0"/>
            <a:endParaRPr lang="en-US" dirty="0">
              <a:effectLst/>
            </a:endParaRPr>
          </a:p>
          <a:p>
            <a:pPr rtl="0" latinLnBrk="0"/>
            <a:r>
              <a:rPr lang="en-US" sz="1200" kern="1200" dirty="0">
                <a:solidFill>
                  <a:schemeClr val="tx1"/>
                </a:solidFill>
                <a:effectLst/>
                <a:latin typeface="+mn-lt"/>
                <a:ea typeface="+mn-ea"/>
                <a:cs typeface="+mn-cs"/>
              </a:rPr>
              <a:t>Build high expectations for people in the dog:  even if the helper in the training stays passive and does not react at the dog, finally he „wakes” and gives a </a:t>
            </a:r>
            <a:r>
              <a:rPr lang="en-US" sz="1200" kern="1200" dirty="0" err="1">
                <a:solidFill>
                  <a:schemeClr val="tx1"/>
                </a:solidFill>
                <a:effectLst/>
                <a:latin typeface="+mn-lt"/>
                <a:ea typeface="+mn-ea"/>
                <a:cs typeface="+mn-cs"/>
              </a:rPr>
              <a:t>hudge</a:t>
            </a:r>
            <a:r>
              <a:rPr lang="en-US" sz="1200" kern="1200" dirty="0">
                <a:solidFill>
                  <a:schemeClr val="tx1"/>
                </a:solidFill>
                <a:effectLst/>
                <a:latin typeface="+mn-lt"/>
                <a:ea typeface="+mn-ea"/>
                <a:cs typeface="+mn-cs"/>
              </a:rPr>
              <a:t> reward for the dog. A lot of training situations like that will help the dog to work properly in the real intervention.</a:t>
            </a:r>
            <a:endParaRPr lang="en-US" dirty="0">
              <a:effectLst/>
            </a:endParaRPr>
          </a:p>
          <a:p>
            <a:endParaRPr lang="pl-PL" dirty="0"/>
          </a:p>
        </p:txBody>
      </p:sp>
      <p:sp>
        <p:nvSpPr>
          <p:cNvPr id="4" name="Symbol zastępczy numeru slajdu 3"/>
          <p:cNvSpPr>
            <a:spLocks noGrp="1"/>
          </p:cNvSpPr>
          <p:nvPr>
            <p:ph type="sldNum" sz="quarter" idx="5"/>
          </p:nvPr>
        </p:nvSpPr>
        <p:spPr/>
        <p:txBody>
          <a:bodyPr/>
          <a:lstStyle/>
          <a:p>
            <a:fld id="{73892ECB-175A-48F1-9F13-82521E295C88}" type="slidenum">
              <a:rPr lang="pl-PL" smtClean="0"/>
              <a:t>10</a:t>
            </a:fld>
            <a:endParaRPr lang="pl-PL"/>
          </a:p>
        </p:txBody>
      </p:sp>
    </p:spTree>
    <p:extLst>
      <p:ext uri="{BB962C8B-B14F-4D97-AF65-F5344CB8AC3E}">
        <p14:creationId xmlns:p14="http://schemas.microsoft.com/office/powerpoint/2010/main" val="37470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err="1"/>
              <a:t>Use</a:t>
            </a:r>
            <a:r>
              <a:rPr lang="pl-PL" dirty="0"/>
              <a:t> a </a:t>
            </a:r>
            <a:r>
              <a:rPr lang="pl-PL" dirty="0" err="1"/>
              <a:t>blanket</a:t>
            </a:r>
            <a:r>
              <a:rPr lang="pl-PL" dirty="0"/>
              <a:t> to </a:t>
            </a:r>
            <a:r>
              <a:rPr lang="pl-PL" dirty="0" err="1"/>
              <a:t>rest</a:t>
            </a:r>
            <a:r>
              <a:rPr lang="pl-PL" dirty="0"/>
              <a:t> the dog </a:t>
            </a:r>
            <a:r>
              <a:rPr lang="pl-PL" dirty="0" err="1"/>
              <a:t>while</a:t>
            </a:r>
            <a:r>
              <a:rPr lang="pl-PL" dirty="0"/>
              <a:t> </a:t>
            </a:r>
            <a:r>
              <a:rPr lang="pl-PL" dirty="0" err="1"/>
              <a:t>you</a:t>
            </a:r>
            <a:r>
              <a:rPr lang="pl-PL" dirty="0"/>
              <a:t> </a:t>
            </a:r>
            <a:r>
              <a:rPr lang="pl-PL" dirty="0" err="1"/>
              <a:t>are</a:t>
            </a:r>
            <a:r>
              <a:rPr lang="pl-PL" dirty="0"/>
              <a:t> </a:t>
            </a:r>
            <a:r>
              <a:rPr lang="pl-PL" dirty="0" err="1"/>
              <a:t>busy</a:t>
            </a:r>
            <a:r>
              <a:rPr lang="pl-PL" dirty="0"/>
              <a:t> : </a:t>
            </a:r>
            <a:r>
              <a:rPr lang="pl-PL" dirty="0" err="1"/>
              <a:t>that</a:t>
            </a:r>
            <a:r>
              <a:rPr lang="pl-PL" dirty="0"/>
              <a:t> </a:t>
            </a:r>
            <a:r>
              <a:rPr lang="pl-PL" dirty="0" err="1"/>
              <a:t>makes</a:t>
            </a:r>
            <a:r>
              <a:rPr lang="pl-PL" dirty="0"/>
              <a:t> </a:t>
            </a:r>
            <a:r>
              <a:rPr lang="pl-PL" dirty="0" err="1"/>
              <a:t>making</a:t>
            </a:r>
            <a:r>
              <a:rPr lang="pl-PL" dirty="0"/>
              <a:t> </a:t>
            </a:r>
            <a:r>
              <a:rPr lang="pl-PL" dirty="0" err="1"/>
              <a:t>poor</a:t>
            </a:r>
            <a:r>
              <a:rPr lang="pl-PL" dirty="0"/>
              <a:t> </a:t>
            </a:r>
            <a:r>
              <a:rPr lang="pl-PL" dirty="0" err="1"/>
              <a:t>decisions</a:t>
            </a:r>
            <a:r>
              <a:rPr lang="pl-PL" dirty="0"/>
              <a:t> </a:t>
            </a:r>
            <a:r>
              <a:rPr lang="pl-PL" dirty="0" err="1"/>
              <a:t>impossible</a:t>
            </a:r>
            <a:r>
              <a:rPr lang="pl-PL" dirty="0"/>
              <a:t>, as the dog </a:t>
            </a:r>
            <a:r>
              <a:rPr lang="pl-PL" dirty="0" err="1"/>
              <a:t>is</a:t>
            </a:r>
            <a:r>
              <a:rPr lang="pl-PL" dirty="0"/>
              <a:t> in a </a:t>
            </a:r>
            <a:r>
              <a:rPr lang="pl-PL" dirty="0" err="1"/>
              <a:t>safe</a:t>
            </a:r>
            <a:r>
              <a:rPr lang="pl-PL" dirty="0"/>
              <a:t> spot. </a:t>
            </a:r>
            <a:r>
              <a:rPr lang="pl-PL" dirty="0" err="1"/>
              <a:t>If</a:t>
            </a:r>
            <a:r>
              <a:rPr lang="pl-PL" dirty="0"/>
              <a:t> the dog </a:t>
            </a:r>
            <a:r>
              <a:rPr lang="pl-PL" dirty="0" err="1"/>
              <a:t>have</a:t>
            </a:r>
            <a:r>
              <a:rPr lang="pl-PL" dirty="0"/>
              <a:t> </a:t>
            </a:r>
            <a:r>
              <a:rPr lang="pl-PL" dirty="0" err="1"/>
              <a:t>never</a:t>
            </a:r>
            <a:r>
              <a:rPr lang="pl-PL" dirty="0"/>
              <a:t> </a:t>
            </a:r>
            <a:r>
              <a:rPr lang="pl-PL" dirty="0" err="1"/>
              <a:t>had</a:t>
            </a:r>
            <a:r>
              <a:rPr lang="pl-PL" dirty="0"/>
              <a:t> </a:t>
            </a:r>
            <a:r>
              <a:rPr lang="pl-PL" dirty="0" err="1"/>
              <a:t>an</a:t>
            </a:r>
            <a:r>
              <a:rPr lang="pl-PL" dirty="0"/>
              <a:t> </a:t>
            </a:r>
            <a:r>
              <a:rPr lang="pl-PL" dirty="0" err="1"/>
              <a:t>opportunity</a:t>
            </a:r>
            <a:r>
              <a:rPr lang="pl-PL" dirty="0"/>
              <a:t> to , for </a:t>
            </a:r>
            <a:r>
              <a:rPr lang="pl-PL" dirty="0" err="1"/>
              <a:t>egzample</a:t>
            </a:r>
            <a:r>
              <a:rPr lang="pl-PL" dirty="0"/>
              <a:t>, </a:t>
            </a:r>
            <a:r>
              <a:rPr lang="pl-PL" dirty="0" err="1"/>
              <a:t>eat</a:t>
            </a:r>
            <a:r>
              <a:rPr lang="pl-PL" dirty="0"/>
              <a:t> from the </a:t>
            </a:r>
            <a:r>
              <a:rPr lang="pl-PL" dirty="0" err="1"/>
              <a:t>trash</a:t>
            </a:r>
            <a:r>
              <a:rPr lang="pl-PL" dirty="0"/>
              <a:t> in the </a:t>
            </a:r>
            <a:r>
              <a:rPr lang="pl-PL" dirty="0" err="1"/>
              <a:t>classroom</a:t>
            </a:r>
            <a:r>
              <a:rPr lang="pl-PL" dirty="0"/>
              <a:t>, he </a:t>
            </a:r>
            <a:r>
              <a:rPr lang="pl-PL" dirty="0" err="1"/>
              <a:t>would</a:t>
            </a:r>
            <a:r>
              <a:rPr lang="pl-PL" dirty="0"/>
              <a:t> not </a:t>
            </a:r>
            <a:r>
              <a:rPr lang="pl-PL" dirty="0" err="1"/>
              <a:t>look</a:t>
            </a:r>
            <a:r>
              <a:rPr lang="pl-PL" dirty="0"/>
              <a:t> for </a:t>
            </a:r>
            <a:r>
              <a:rPr lang="pl-PL" dirty="0" err="1"/>
              <a:t>that</a:t>
            </a:r>
            <a:r>
              <a:rPr lang="pl-PL" dirty="0"/>
              <a:t> </a:t>
            </a:r>
            <a:r>
              <a:rPr lang="pl-PL" dirty="0" err="1"/>
              <a:t>situation</a:t>
            </a:r>
            <a:r>
              <a:rPr lang="pl-PL" dirty="0"/>
              <a:t>. </a:t>
            </a:r>
          </a:p>
          <a:p>
            <a:endParaRPr lang="pl-PL" dirty="0"/>
          </a:p>
        </p:txBody>
      </p:sp>
      <p:sp>
        <p:nvSpPr>
          <p:cNvPr id="4" name="Symbol zastępczy numeru slajdu 3"/>
          <p:cNvSpPr>
            <a:spLocks noGrp="1"/>
          </p:cNvSpPr>
          <p:nvPr>
            <p:ph type="sldNum" sz="quarter" idx="5"/>
          </p:nvPr>
        </p:nvSpPr>
        <p:spPr/>
        <p:txBody>
          <a:bodyPr/>
          <a:lstStyle/>
          <a:p>
            <a:fld id="{73892ECB-175A-48F1-9F13-82521E295C88}" type="slidenum">
              <a:rPr lang="pl-PL" smtClean="0"/>
              <a:t>11</a:t>
            </a:fld>
            <a:endParaRPr lang="pl-PL"/>
          </a:p>
        </p:txBody>
      </p:sp>
    </p:spTree>
    <p:extLst>
      <p:ext uri="{BB962C8B-B14F-4D97-AF65-F5344CB8AC3E}">
        <p14:creationId xmlns:p14="http://schemas.microsoft.com/office/powerpoint/2010/main" val="392714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Mental test: arousal often from the unsecured. When the dog is scared, or feel uncomfortable, it would be harder for him to calm down and focus</a:t>
            </a:r>
            <a:endParaRPr lang="pl-PL" dirty="0"/>
          </a:p>
        </p:txBody>
      </p:sp>
      <p:sp>
        <p:nvSpPr>
          <p:cNvPr id="4" name="Symbol zastępczy numeru slajdu 3"/>
          <p:cNvSpPr>
            <a:spLocks noGrp="1"/>
          </p:cNvSpPr>
          <p:nvPr>
            <p:ph type="sldNum" sz="quarter" idx="5"/>
          </p:nvPr>
        </p:nvSpPr>
        <p:spPr/>
        <p:txBody>
          <a:bodyPr/>
          <a:lstStyle/>
          <a:p>
            <a:fld id="{73892ECB-175A-48F1-9F13-82521E295C88}" type="slidenum">
              <a:rPr lang="pl-PL" smtClean="0"/>
              <a:t>12</a:t>
            </a:fld>
            <a:endParaRPr lang="pl-PL"/>
          </a:p>
        </p:txBody>
      </p:sp>
    </p:spTree>
    <p:extLst>
      <p:ext uri="{BB962C8B-B14F-4D97-AF65-F5344CB8AC3E}">
        <p14:creationId xmlns:p14="http://schemas.microsoft.com/office/powerpoint/2010/main" val="106373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NUL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ptmon.com/"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NUL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CFF35BF-1464-4A04-AEB9-791869A0D72D}" type="datetimeFigureOut">
              <a:rPr lang="pl-PL" smtClean="0"/>
              <a:t>05.12.2022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239570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FF35BF-1464-4A04-AEB9-791869A0D72D}" type="datetimeFigureOut">
              <a:rPr lang="pl-PL" smtClean="0"/>
              <a:t>05.12.2022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358740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FF35BF-1464-4A04-AEB9-791869A0D72D}" type="datetimeFigureOut">
              <a:rPr lang="pl-PL" smtClean="0"/>
              <a:t>05.12.2022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305734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15A6E3E4-7073-4F43-B6D6-8119EB685F6A}"/>
              </a:ext>
            </a:extLst>
          </p:cNvPr>
          <p:cNvSpPr/>
          <p:nvPr userDrawn="1"/>
        </p:nvSpPr>
        <p:spPr>
          <a:xfrm>
            <a:off x="0" y="2543175"/>
            <a:ext cx="7181850" cy="431482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그림 개체 틀 4">
            <a:extLst>
              <a:ext uri="{FF2B5EF4-FFF2-40B4-BE49-F238E27FC236}">
                <a16:creationId xmlns:a16="http://schemas.microsoft.com/office/drawing/2014/main" id="{1C05B06F-DB63-498A-A307-91DA6A850C20}"/>
              </a:ext>
            </a:extLst>
          </p:cNvPr>
          <p:cNvSpPr>
            <a:spLocks noGrp="1"/>
          </p:cNvSpPr>
          <p:nvPr>
            <p:ph type="pic" sz="quarter" idx="12" hasCustomPrompt="1"/>
          </p:nvPr>
        </p:nvSpPr>
        <p:spPr>
          <a:xfrm>
            <a:off x="431800" y="431800"/>
            <a:ext cx="11328400"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994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ADAEBBDD-AA5E-4C78-93B5-A935C9DB7924}"/>
              </a:ext>
            </a:extLst>
          </p:cNvPr>
          <p:cNvSpPr/>
          <p:nvPr userDrawn="1"/>
        </p:nvSpPr>
        <p:spPr>
          <a:xfrm>
            <a:off x="431800" y="431800"/>
            <a:ext cx="11328400" cy="59944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141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7F9BCB83-37DA-4596-B4A5-0E59C8938590}"/>
              </a:ext>
            </a:extLst>
          </p:cNvPr>
          <p:cNvSpPr/>
          <p:nvPr userDrawn="1"/>
        </p:nvSpPr>
        <p:spPr>
          <a:xfrm>
            <a:off x="2563105" y="604425"/>
            <a:ext cx="3332870" cy="149107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681E3A81-898D-471D-9DCF-407936E74839}"/>
              </a:ext>
            </a:extLst>
          </p:cNvPr>
          <p:cNvSpPr/>
          <p:nvPr userDrawn="1"/>
        </p:nvSpPr>
        <p:spPr>
          <a:xfrm>
            <a:off x="0" y="2538000"/>
            <a:ext cx="4320000" cy="4320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CB872819-3396-4ADA-B850-7D1819F2C865}"/>
              </a:ext>
            </a:extLst>
          </p:cNvPr>
          <p:cNvSpPr>
            <a:spLocks noGrp="1"/>
          </p:cNvSpPr>
          <p:nvPr>
            <p:ph type="pic" sz="quarter" idx="12" hasCustomPrompt="1"/>
          </p:nvPr>
        </p:nvSpPr>
        <p:spPr>
          <a:xfrm>
            <a:off x="917575" y="0"/>
            <a:ext cx="4625975"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44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02ED0E07-73A5-4C43-921F-087F169C661D}"/>
              </a:ext>
            </a:extLst>
          </p:cNvPr>
          <p:cNvSpPr/>
          <p:nvPr userDrawn="1"/>
        </p:nvSpPr>
        <p:spPr>
          <a:xfrm>
            <a:off x="5162550" y="1"/>
            <a:ext cx="7029449" cy="2095500"/>
          </a:xfrm>
          <a:prstGeom prst="rect">
            <a:avLst/>
          </a:prstGeom>
          <a:solidFill>
            <a:schemeClr val="accent3">
              <a:lumMod val="20000"/>
              <a:lumOff val="80000"/>
            </a:schemeClr>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C13591B0-09C0-4E36-AA6B-229FBC00C512}"/>
              </a:ext>
            </a:extLst>
          </p:cNvPr>
          <p:cNvSpPr/>
          <p:nvPr userDrawn="1"/>
        </p:nvSpPr>
        <p:spPr>
          <a:xfrm>
            <a:off x="0" y="3743324"/>
            <a:ext cx="3114675" cy="311467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C190575D-1BCE-4507-8923-1D4F3F2A9ADD}"/>
              </a:ext>
            </a:extLst>
          </p:cNvPr>
          <p:cNvSpPr>
            <a:spLocks noGrp="1"/>
          </p:cNvSpPr>
          <p:nvPr>
            <p:ph type="pic" sz="quarter" idx="12" hasCustomPrompt="1"/>
          </p:nvPr>
        </p:nvSpPr>
        <p:spPr>
          <a:xfrm>
            <a:off x="917574" y="461938"/>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직사각형 10">
            <a:extLst>
              <a:ext uri="{FF2B5EF4-FFF2-40B4-BE49-F238E27FC236}">
                <a16:creationId xmlns:a16="http://schemas.microsoft.com/office/drawing/2014/main" id="{117784A9-D2F5-4ABE-8CE9-746669885792}"/>
              </a:ext>
            </a:extLst>
          </p:cNvPr>
          <p:cNvSpPr/>
          <p:nvPr userDrawn="1"/>
        </p:nvSpPr>
        <p:spPr>
          <a:xfrm>
            <a:off x="7832397" y="0"/>
            <a:ext cx="2763348" cy="3290863"/>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2" name="그림 개체 틀 4">
            <a:extLst>
              <a:ext uri="{FF2B5EF4-FFF2-40B4-BE49-F238E27FC236}">
                <a16:creationId xmlns:a16="http://schemas.microsoft.com/office/drawing/2014/main" id="{53068CB1-A8A5-49B8-8D01-C7B87F27B80F}"/>
              </a:ext>
            </a:extLst>
          </p:cNvPr>
          <p:cNvSpPr>
            <a:spLocks noGrp="1"/>
          </p:cNvSpPr>
          <p:nvPr>
            <p:ph type="pic" sz="quarter" idx="13" hasCustomPrompt="1"/>
          </p:nvPr>
        </p:nvSpPr>
        <p:spPr>
          <a:xfrm>
            <a:off x="3934731" y="461938"/>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3" name="그림 개체 틀 4">
            <a:extLst>
              <a:ext uri="{FF2B5EF4-FFF2-40B4-BE49-F238E27FC236}">
                <a16:creationId xmlns:a16="http://schemas.microsoft.com/office/drawing/2014/main" id="{66020B75-A38D-4F09-9F0D-76D90EBCCBD8}"/>
              </a:ext>
            </a:extLst>
          </p:cNvPr>
          <p:cNvSpPr>
            <a:spLocks noGrp="1"/>
          </p:cNvSpPr>
          <p:nvPr>
            <p:ph type="pic" sz="quarter" idx="14" hasCustomPrompt="1"/>
          </p:nvPr>
        </p:nvSpPr>
        <p:spPr>
          <a:xfrm>
            <a:off x="917574" y="349093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4" name="그림 개체 틀 4">
            <a:extLst>
              <a:ext uri="{FF2B5EF4-FFF2-40B4-BE49-F238E27FC236}">
                <a16:creationId xmlns:a16="http://schemas.microsoft.com/office/drawing/2014/main" id="{6E293F03-AC8D-40D1-92AD-F14F347A2C74}"/>
              </a:ext>
            </a:extLst>
          </p:cNvPr>
          <p:cNvSpPr>
            <a:spLocks noGrp="1"/>
          </p:cNvSpPr>
          <p:nvPr>
            <p:ph type="pic" sz="quarter" idx="15" hasCustomPrompt="1"/>
          </p:nvPr>
        </p:nvSpPr>
        <p:spPr>
          <a:xfrm>
            <a:off x="3934731" y="349093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862444" y="5002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661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8324DDA0-B09B-4AFF-AD4B-D336B9D9DA49}"/>
              </a:ext>
            </a:extLst>
          </p:cNvPr>
          <p:cNvSpPr/>
          <p:nvPr userDrawn="1"/>
        </p:nvSpPr>
        <p:spPr>
          <a:xfrm>
            <a:off x="7381875" y="4619625"/>
            <a:ext cx="4810125" cy="2238374"/>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0421DAF4-C757-45A5-9D25-44A0679E54EA}"/>
              </a:ext>
            </a:extLst>
          </p:cNvPr>
          <p:cNvSpPr>
            <a:spLocks noGrp="1"/>
          </p:cNvSpPr>
          <p:nvPr>
            <p:ph type="pic" sz="quarter" idx="14" hasCustomPrompt="1"/>
          </p:nvPr>
        </p:nvSpPr>
        <p:spPr>
          <a:xfrm>
            <a:off x="7853337" y="2990801"/>
            <a:ext cx="3867200" cy="386719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C50BFA22-111A-43F9-B4A8-4F7615494C67}"/>
              </a:ext>
            </a:extLst>
          </p:cNvPr>
          <p:cNvSpPr>
            <a:spLocks noGrp="1"/>
          </p:cNvSpPr>
          <p:nvPr>
            <p:ph type="pic" sz="quarter" idx="15" hasCustomPrompt="1"/>
          </p:nvPr>
        </p:nvSpPr>
        <p:spPr>
          <a:xfrm>
            <a:off x="471463" y="0"/>
            <a:ext cx="6910411" cy="46196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646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FFD100"/>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07FE9E8C-AB81-41E9-B9F5-219A1BDF6CDF}"/>
              </a:ext>
            </a:extLst>
          </p:cNvPr>
          <p:cNvSpPr>
            <a:spLocks noGrp="1"/>
          </p:cNvSpPr>
          <p:nvPr>
            <p:ph type="pic" sz="quarter" idx="15" hasCustomPrompt="1"/>
          </p:nvPr>
        </p:nvSpPr>
        <p:spPr>
          <a:xfrm>
            <a:off x="0" y="1"/>
            <a:ext cx="12191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35444" y="53516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681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61E412F-86C9-4962-BE24-D56C0654A240}"/>
              </a:ext>
            </a:extLst>
          </p:cNvPr>
          <p:cNvSpPr/>
          <p:nvPr userDrawn="1"/>
        </p:nvSpPr>
        <p:spPr>
          <a:xfrm>
            <a:off x="1" y="-1"/>
            <a:ext cx="2247900" cy="6857999"/>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A3E2E3F8-C6E4-4306-891E-412CA4BDDFBA}"/>
              </a:ext>
            </a:extLst>
          </p:cNvPr>
          <p:cNvSpPr>
            <a:spLocks noGrp="1"/>
          </p:cNvSpPr>
          <p:nvPr>
            <p:ph type="pic" sz="quarter" idx="14" hasCustomPrompt="1"/>
          </p:nvPr>
        </p:nvSpPr>
        <p:spPr>
          <a:xfrm>
            <a:off x="6763656" y="2649793"/>
            <a:ext cx="5428343" cy="3398582"/>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CC5B2D0D-6005-4010-B85F-2163D915BE6A}"/>
              </a:ext>
            </a:extLst>
          </p:cNvPr>
          <p:cNvSpPr>
            <a:spLocks noGrp="1"/>
          </p:cNvSpPr>
          <p:nvPr>
            <p:ph type="pic" sz="quarter" idx="15" hasCustomPrompt="1"/>
          </p:nvPr>
        </p:nvSpPr>
        <p:spPr>
          <a:xfrm>
            <a:off x="1295400" y="4489959"/>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그림 개체 틀 4">
            <a:extLst>
              <a:ext uri="{FF2B5EF4-FFF2-40B4-BE49-F238E27FC236}">
                <a16:creationId xmlns:a16="http://schemas.microsoft.com/office/drawing/2014/main" id="{0D0E8EF5-531F-48B7-A11F-6FD2C3A41C19}"/>
              </a:ext>
            </a:extLst>
          </p:cNvPr>
          <p:cNvSpPr>
            <a:spLocks noGrp="1"/>
          </p:cNvSpPr>
          <p:nvPr>
            <p:ph type="pic" sz="quarter" idx="16" hasCustomPrompt="1"/>
          </p:nvPr>
        </p:nvSpPr>
        <p:spPr>
          <a:xfrm>
            <a:off x="1295400" y="2649793"/>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9" name="그림 개체 틀 4">
            <a:extLst>
              <a:ext uri="{FF2B5EF4-FFF2-40B4-BE49-F238E27FC236}">
                <a16:creationId xmlns:a16="http://schemas.microsoft.com/office/drawing/2014/main" id="{2B8C9BC4-BC08-4E56-A1D1-27B3063E3B92}"/>
              </a:ext>
            </a:extLst>
          </p:cNvPr>
          <p:cNvSpPr>
            <a:spLocks noGrp="1"/>
          </p:cNvSpPr>
          <p:nvPr>
            <p:ph type="pic" sz="quarter" idx="17" hasCustomPrompt="1"/>
          </p:nvPr>
        </p:nvSpPr>
        <p:spPr>
          <a:xfrm>
            <a:off x="1295400" y="809626"/>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0"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245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45EE5491-F829-47CB-8964-A9C58D175708}"/>
              </a:ext>
            </a:extLst>
          </p:cNvPr>
          <p:cNvSpPr>
            <a:spLocks noGrp="1"/>
          </p:cNvSpPr>
          <p:nvPr>
            <p:ph type="pic" sz="quarter" idx="14" hasCustomPrompt="1"/>
          </p:nvPr>
        </p:nvSpPr>
        <p:spPr>
          <a:xfrm>
            <a:off x="0" y="0"/>
            <a:ext cx="12192000" cy="300037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6" name="그림 개체 틀 4">
            <a:extLst>
              <a:ext uri="{FF2B5EF4-FFF2-40B4-BE49-F238E27FC236}">
                <a16:creationId xmlns:a16="http://schemas.microsoft.com/office/drawing/2014/main" id="{6E50E890-B40C-47E9-AB55-1755D5F79476}"/>
              </a:ext>
            </a:extLst>
          </p:cNvPr>
          <p:cNvSpPr>
            <a:spLocks noGrp="1"/>
          </p:cNvSpPr>
          <p:nvPr>
            <p:ph type="pic" sz="quarter" idx="15" hasCustomPrompt="1"/>
          </p:nvPr>
        </p:nvSpPr>
        <p:spPr>
          <a:xfrm>
            <a:off x="7135131" y="3543483"/>
            <a:ext cx="4542519" cy="284398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9498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CFF35BF-1464-4A04-AEB9-791869A0D72D}" type="datetimeFigureOut">
              <a:rPr lang="pl-PL" smtClean="0"/>
              <a:t>05.12.2022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491339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907A611D-BE3F-43C0-9D41-FBD56FA13D40}"/>
              </a:ext>
            </a:extLst>
          </p:cNvPr>
          <p:cNvSpPr>
            <a:spLocks noGrp="1"/>
          </p:cNvSpPr>
          <p:nvPr>
            <p:ph type="pic" sz="quarter" idx="15" hasCustomPrompt="1"/>
          </p:nvPr>
        </p:nvSpPr>
        <p:spPr>
          <a:xfrm>
            <a:off x="4300537" y="0"/>
            <a:ext cx="3590925"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8882D218-AE10-4FB2-869A-69B43F15A718}"/>
              </a:ext>
            </a:extLst>
          </p:cNvPr>
          <p:cNvSpPr>
            <a:spLocks noGrp="1"/>
          </p:cNvSpPr>
          <p:nvPr>
            <p:ph type="pic" sz="quarter" idx="16" hasCustomPrompt="1"/>
          </p:nvPr>
        </p:nvSpPr>
        <p:spPr>
          <a:xfrm>
            <a:off x="3433762" y="3438001"/>
            <a:ext cx="3590925"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그림 개체 틀 4">
            <a:extLst>
              <a:ext uri="{FF2B5EF4-FFF2-40B4-BE49-F238E27FC236}">
                <a16:creationId xmlns:a16="http://schemas.microsoft.com/office/drawing/2014/main" id="{AE5DCB94-55FA-4967-866A-7A5B76CA58F7}"/>
              </a:ext>
            </a:extLst>
          </p:cNvPr>
          <p:cNvSpPr>
            <a:spLocks noGrp="1"/>
          </p:cNvSpPr>
          <p:nvPr>
            <p:ph type="pic" sz="quarter" idx="17" hasCustomPrompt="1"/>
          </p:nvPr>
        </p:nvSpPr>
        <p:spPr>
          <a:xfrm>
            <a:off x="-876301" y="3438001"/>
            <a:ext cx="5110163"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 name="평행 사변형 1">
            <a:extLst>
              <a:ext uri="{FF2B5EF4-FFF2-40B4-BE49-F238E27FC236}">
                <a16:creationId xmlns:a16="http://schemas.microsoft.com/office/drawing/2014/main" id="{E1BFB6CF-A401-4720-8995-F2BDBB9F480B}"/>
              </a:ext>
            </a:extLst>
          </p:cNvPr>
          <p:cNvSpPr/>
          <p:nvPr userDrawn="1"/>
        </p:nvSpPr>
        <p:spPr>
          <a:xfrm>
            <a:off x="-1" y="0"/>
            <a:ext cx="5110163" cy="3384000"/>
          </a:xfrm>
          <a:prstGeom prst="parallelogram">
            <a:avLst/>
          </a:prstGeom>
          <a:solidFill>
            <a:srgbClr val="FFD1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9"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852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FFD100"/>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B9C4432D-138E-48DA-95B1-92D39D88E111}"/>
              </a:ext>
            </a:extLst>
          </p:cNvPr>
          <p:cNvSpPr/>
          <p:nvPr userDrawn="1"/>
        </p:nvSpPr>
        <p:spPr>
          <a:xfrm>
            <a:off x="0" y="0"/>
            <a:ext cx="4514850" cy="6858000"/>
          </a:xfrm>
          <a:prstGeom prst="rect">
            <a:avLst/>
          </a:prstGeom>
          <a:solidFill>
            <a:srgbClr val="FFFFFF"/>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E0FA251D-5259-4493-B652-A0FB84648313}"/>
              </a:ext>
            </a:extLst>
          </p:cNvPr>
          <p:cNvSpPr/>
          <p:nvPr userDrawn="1"/>
        </p:nvSpPr>
        <p:spPr>
          <a:xfrm>
            <a:off x="4514850" y="431800"/>
            <a:ext cx="7245350" cy="5994400"/>
          </a:xfrm>
          <a:prstGeom prst="rect">
            <a:avLst/>
          </a:prstGeom>
          <a:solidFill>
            <a:srgbClr val="FFFFFF"/>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4">
            <a:extLst>
              <a:ext uri="{FF2B5EF4-FFF2-40B4-BE49-F238E27FC236}">
                <a16:creationId xmlns:a16="http://schemas.microsoft.com/office/drawing/2014/main" id="{448C7379-85D0-4342-9474-716825B50A91}"/>
              </a:ext>
            </a:extLst>
          </p:cNvPr>
          <p:cNvSpPr>
            <a:spLocks noGrp="1"/>
          </p:cNvSpPr>
          <p:nvPr>
            <p:ph type="pic" sz="quarter" idx="15" hasCustomPrompt="1"/>
          </p:nvPr>
        </p:nvSpPr>
        <p:spPr>
          <a:xfrm>
            <a:off x="431801" y="431799"/>
            <a:ext cx="4083049"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385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15E47F6-C447-4267-94ED-2F017D453812}"/>
              </a:ext>
            </a:extLst>
          </p:cNvPr>
          <p:cNvSpPr/>
          <p:nvPr userDrawn="1"/>
        </p:nvSpPr>
        <p:spPr>
          <a:xfrm>
            <a:off x="0" y="3790950"/>
            <a:ext cx="12192000" cy="3067049"/>
          </a:xfrm>
          <a:prstGeom prst="rect">
            <a:avLst/>
          </a:prstGeom>
          <a:solidFill>
            <a:schemeClr val="accent3">
              <a:lumMod val="20000"/>
              <a:lumOff val="80000"/>
            </a:schemeClr>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B18356F3-5CD5-4781-8460-C16EBA6F6438}"/>
              </a:ext>
            </a:extLst>
          </p:cNvPr>
          <p:cNvSpPr>
            <a:spLocks noGrp="1"/>
          </p:cNvSpPr>
          <p:nvPr>
            <p:ph type="pic" sz="quarter" idx="13" hasCustomPrompt="1"/>
          </p:nvPr>
        </p:nvSpPr>
        <p:spPr>
          <a:xfrm>
            <a:off x="4376193"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8DCF806A-FEA3-4C27-A324-9B3EE9E1551B}"/>
              </a:ext>
            </a:extLst>
          </p:cNvPr>
          <p:cNvSpPr>
            <a:spLocks noGrp="1"/>
          </p:cNvSpPr>
          <p:nvPr>
            <p:ph type="pic" sz="quarter" idx="14" hasCustomPrompt="1"/>
          </p:nvPr>
        </p:nvSpPr>
        <p:spPr>
          <a:xfrm>
            <a:off x="633412"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9" name="그림 개체 틀 4">
            <a:extLst>
              <a:ext uri="{FF2B5EF4-FFF2-40B4-BE49-F238E27FC236}">
                <a16:creationId xmlns:a16="http://schemas.microsoft.com/office/drawing/2014/main" id="{FE3F832A-94A7-4D07-83DA-9A36509504DC}"/>
              </a:ext>
            </a:extLst>
          </p:cNvPr>
          <p:cNvSpPr>
            <a:spLocks noGrp="1"/>
          </p:cNvSpPr>
          <p:nvPr>
            <p:ph type="pic" sz="quarter" idx="16" hasCustomPrompt="1"/>
          </p:nvPr>
        </p:nvSpPr>
        <p:spPr>
          <a:xfrm>
            <a:off x="8118974"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949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71C095A1-0F12-44E8-B847-7E0CE474B668}"/>
              </a:ext>
            </a:extLst>
          </p:cNvPr>
          <p:cNvSpPr/>
          <p:nvPr userDrawn="1"/>
        </p:nvSpPr>
        <p:spPr>
          <a:xfrm>
            <a:off x="6096000" y="0"/>
            <a:ext cx="60960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013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440A7095-301C-4137-85F6-150D63D22DEE}"/>
              </a:ext>
            </a:extLst>
          </p:cNvPr>
          <p:cNvSpPr/>
          <p:nvPr userDrawn="1"/>
        </p:nvSpPr>
        <p:spPr>
          <a:xfrm flipH="1">
            <a:off x="0" y="0"/>
            <a:ext cx="66421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11">
            <a:extLst>
              <a:ext uri="{FF2B5EF4-FFF2-40B4-BE49-F238E27FC236}">
                <a16:creationId xmlns:a16="http://schemas.microsoft.com/office/drawing/2014/main" id="{3C8039CD-DBF6-4BF9-A832-97770C2B19E5}"/>
              </a:ext>
            </a:extLst>
          </p:cNvPr>
          <p:cNvSpPr>
            <a:spLocks noGrp="1"/>
          </p:cNvSpPr>
          <p:nvPr>
            <p:ph type="pic" sz="quarter" idx="10" hasCustomPrompt="1"/>
          </p:nvPr>
        </p:nvSpPr>
        <p:spPr>
          <a:xfrm>
            <a:off x="783339" y="1400174"/>
            <a:ext cx="2179320" cy="4714876"/>
          </a:xfrm>
          <a:prstGeom prst="roundRect">
            <a:avLst>
              <a:gd name="adj" fmla="val 7322"/>
            </a:avLst>
          </a:prstGeom>
          <a:pattFill prst="pct10">
            <a:fgClr>
              <a:schemeClr val="bg1">
                <a:lumMod val="75000"/>
              </a:schemeClr>
            </a:fgClr>
            <a:bgClr>
              <a:schemeClr val="bg1"/>
            </a:bgClr>
          </a:pattFill>
        </p:spPr>
        <p:txBody>
          <a:bodyPr anchor="b"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1">
            <a:extLst>
              <a:ext uri="{FF2B5EF4-FFF2-40B4-BE49-F238E27FC236}">
                <a16:creationId xmlns:a16="http://schemas.microsoft.com/office/drawing/2014/main" id="{C6EAF765-2DF6-411B-932E-BCBAC8BF5CCB}"/>
              </a:ext>
            </a:extLst>
          </p:cNvPr>
          <p:cNvSpPr>
            <a:spLocks noGrp="1"/>
          </p:cNvSpPr>
          <p:nvPr>
            <p:ph type="pic" sz="quarter" idx="11" hasCustomPrompt="1"/>
          </p:nvPr>
        </p:nvSpPr>
        <p:spPr>
          <a:xfrm>
            <a:off x="3615439" y="1400174"/>
            <a:ext cx="2179320" cy="4714876"/>
          </a:xfrm>
          <a:prstGeom prst="roundRect">
            <a:avLst>
              <a:gd name="adj" fmla="val 7322"/>
            </a:avLst>
          </a:prstGeom>
          <a:pattFill prst="pct10">
            <a:fgClr>
              <a:schemeClr val="bg1">
                <a:lumMod val="75000"/>
              </a:schemeClr>
            </a:fgClr>
            <a:bgClr>
              <a:schemeClr val="bg1"/>
            </a:bgClr>
          </a:pattFill>
        </p:spPr>
        <p:txBody>
          <a:bodyPr anchor="b"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835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38604D4-1D56-4911-88B7-F510D166CCF3}"/>
              </a:ext>
            </a:extLst>
          </p:cNvPr>
          <p:cNvSpPr/>
          <p:nvPr userDrawn="1"/>
        </p:nvSpPr>
        <p:spPr>
          <a:xfrm flipH="1">
            <a:off x="0" y="0"/>
            <a:ext cx="60960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5">
            <a:extLst>
              <a:ext uri="{FF2B5EF4-FFF2-40B4-BE49-F238E27FC236}">
                <a16:creationId xmlns:a16="http://schemas.microsoft.com/office/drawing/2014/main" id="{168DC18F-7387-4A7E-9BBF-964A6070D2ED}"/>
              </a:ext>
            </a:extLst>
          </p:cNvPr>
          <p:cNvSpPr>
            <a:spLocks noGrp="1"/>
          </p:cNvSpPr>
          <p:nvPr>
            <p:ph type="pic" sz="quarter" idx="10" hasCustomPrompt="1"/>
          </p:nvPr>
        </p:nvSpPr>
        <p:spPr>
          <a:xfrm>
            <a:off x="1170942" y="1171575"/>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427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5642FB9-D350-4CC5-8A3E-1E1902FDACA6}"/>
              </a:ext>
            </a:extLst>
          </p:cNvPr>
          <p:cNvSpPr/>
          <p:nvPr userDrawn="1"/>
        </p:nvSpPr>
        <p:spPr>
          <a:xfrm flipH="1">
            <a:off x="0" y="0"/>
            <a:ext cx="82169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8">
            <a:extLst>
              <a:ext uri="{FF2B5EF4-FFF2-40B4-BE49-F238E27FC236}">
                <a16:creationId xmlns:a16="http://schemas.microsoft.com/office/drawing/2014/main" id="{766B0993-0531-4F1C-A296-508B2745DF9E}"/>
              </a:ext>
            </a:extLst>
          </p:cNvPr>
          <p:cNvSpPr>
            <a:spLocks noGrp="1"/>
          </p:cNvSpPr>
          <p:nvPr>
            <p:ph type="pic" sz="quarter" idx="10" hasCustomPrompt="1"/>
          </p:nvPr>
        </p:nvSpPr>
        <p:spPr>
          <a:xfrm>
            <a:off x="939800" y="1406525"/>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380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572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AA0AA798-D794-425E-BA64-2DD060502271}"/>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994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7466275B-BE6F-49B9-8C68-B2DFB23E1A62}" type="datetimeFigureOut">
              <a:rPr kumimoji="0" lang="pl-PL"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1" hangingPunct="1">
                <a:lnSpc>
                  <a:spcPct val="100000"/>
                </a:lnSpc>
                <a:spcBef>
                  <a:spcPts val="0"/>
                </a:spcBef>
                <a:spcAft>
                  <a:spcPts val="0"/>
                </a:spcAft>
                <a:buClrTx/>
                <a:buSzTx/>
                <a:buFontTx/>
                <a:buNone/>
                <a:tabLst/>
                <a:defRPr/>
              </a:pPr>
              <a:t>05.12.2022</a:t>
            </a:fld>
            <a:endParaRPr kumimoji="0" lang="pl-PL" sz="1800" b="0" i="0" u="none" strike="noStrike" kern="1200" cap="none" spc="0" normalizeH="0" baseline="0" noProof="0">
              <a:ln>
                <a:noFill/>
              </a:ln>
              <a:solidFill>
                <a:prstClr val="black"/>
              </a:solidFill>
              <a:effectLst/>
              <a:uLnTx/>
              <a:uFillTx/>
              <a:latin typeface="Arial"/>
              <a:cs typeface="+mn-cs"/>
            </a:endParaRPr>
          </a:p>
        </p:txBody>
      </p:sp>
      <p:sp>
        <p:nvSpPr>
          <p:cNvPr id="5" name="Symbol zastępczy stopki 4"/>
          <p:cNvSpPr>
            <a:spLocks noGrp="1"/>
          </p:cNvSpPr>
          <p:nvPr>
            <p:ph type="ftr" sz="quarter" idx="1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a:cs typeface="+mn-cs"/>
            </a:endParaRPr>
          </a:p>
        </p:txBody>
      </p:sp>
      <p:sp>
        <p:nvSpPr>
          <p:cNvPr id="6" name="Symbol zastępczy numeru slajdu 5"/>
          <p:cNvSpPr>
            <a:spLocks noGrp="1"/>
          </p:cNvSpPr>
          <p:nvPr>
            <p:ph type="sldNum" sz="quarter" idx="12"/>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6D88CBC-1A53-480B-ABAB-73D451E5A90E}" type="slidenum">
              <a:rPr kumimoji="0" lang="pl-PL"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pl-PL"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16121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BCFF35BF-1464-4A04-AEB9-791869A0D72D}" type="datetimeFigureOut">
              <a:rPr lang="pl-PL" smtClean="0"/>
              <a:t>05.12.2022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154228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15A6E3E4-7073-4F43-B6D6-8119EB685F6A}"/>
              </a:ext>
            </a:extLst>
          </p:cNvPr>
          <p:cNvSpPr/>
          <p:nvPr userDrawn="1"/>
        </p:nvSpPr>
        <p:spPr>
          <a:xfrm>
            <a:off x="0" y="2543175"/>
            <a:ext cx="7181850" cy="431482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그림 개체 틀 4">
            <a:extLst>
              <a:ext uri="{FF2B5EF4-FFF2-40B4-BE49-F238E27FC236}">
                <a16:creationId xmlns:a16="http://schemas.microsoft.com/office/drawing/2014/main" id="{1C05B06F-DB63-498A-A307-91DA6A850C20}"/>
              </a:ext>
            </a:extLst>
          </p:cNvPr>
          <p:cNvSpPr>
            <a:spLocks noGrp="1"/>
          </p:cNvSpPr>
          <p:nvPr>
            <p:ph type="pic" sz="quarter" idx="12" hasCustomPrompt="1"/>
          </p:nvPr>
        </p:nvSpPr>
        <p:spPr>
          <a:xfrm>
            <a:off x="431800" y="431800"/>
            <a:ext cx="11328400"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449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직사각형 5">
            <a:extLst>
              <a:ext uri="{FF2B5EF4-FFF2-40B4-BE49-F238E27FC236}">
                <a16:creationId xmlns:a16="http://schemas.microsoft.com/office/drawing/2014/main" id="{ADAEBBDD-AA5E-4C78-93B5-A935C9DB7924}"/>
              </a:ext>
            </a:extLst>
          </p:cNvPr>
          <p:cNvSpPr/>
          <p:nvPr userDrawn="1"/>
        </p:nvSpPr>
        <p:spPr>
          <a:xfrm>
            <a:off x="431800" y="431800"/>
            <a:ext cx="11328400" cy="59944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0324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7F9BCB83-37DA-4596-B4A5-0E59C8938590}"/>
              </a:ext>
            </a:extLst>
          </p:cNvPr>
          <p:cNvSpPr/>
          <p:nvPr userDrawn="1"/>
        </p:nvSpPr>
        <p:spPr>
          <a:xfrm>
            <a:off x="2563105" y="604425"/>
            <a:ext cx="3332870" cy="149107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681E3A81-898D-471D-9DCF-407936E74839}"/>
              </a:ext>
            </a:extLst>
          </p:cNvPr>
          <p:cNvSpPr/>
          <p:nvPr userDrawn="1"/>
        </p:nvSpPr>
        <p:spPr>
          <a:xfrm>
            <a:off x="0" y="2538000"/>
            <a:ext cx="4320000" cy="4320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CB872819-3396-4ADA-B850-7D1819F2C865}"/>
              </a:ext>
            </a:extLst>
          </p:cNvPr>
          <p:cNvSpPr>
            <a:spLocks noGrp="1"/>
          </p:cNvSpPr>
          <p:nvPr>
            <p:ph type="pic" sz="quarter" idx="12" hasCustomPrompt="1"/>
          </p:nvPr>
        </p:nvSpPr>
        <p:spPr>
          <a:xfrm>
            <a:off x="917575" y="0"/>
            <a:ext cx="4625975"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423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02ED0E07-73A5-4C43-921F-087F169C661D}"/>
              </a:ext>
            </a:extLst>
          </p:cNvPr>
          <p:cNvSpPr/>
          <p:nvPr userDrawn="1"/>
        </p:nvSpPr>
        <p:spPr>
          <a:xfrm>
            <a:off x="5162550" y="1"/>
            <a:ext cx="7029449" cy="2095500"/>
          </a:xfrm>
          <a:prstGeom prst="rect">
            <a:avLst/>
          </a:prstGeom>
          <a:solidFill>
            <a:schemeClr val="accent3">
              <a:lumMod val="20000"/>
              <a:lumOff val="80000"/>
            </a:schemeClr>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C13591B0-09C0-4E36-AA6B-229FBC00C512}"/>
              </a:ext>
            </a:extLst>
          </p:cNvPr>
          <p:cNvSpPr/>
          <p:nvPr userDrawn="1"/>
        </p:nvSpPr>
        <p:spPr>
          <a:xfrm>
            <a:off x="0" y="3743324"/>
            <a:ext cx="3114675" cy="3114675"/>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C190575D-1BCE-4507-8923-1D4F3F2A9ADD}"/>
              </a:ext>
            </a:extLst>
          </p:cNvPr>
          <p:cNvSpPr>
            <a:spLocks noGrp="1"/>
          </p:cNvSpPr>
          <p:nvPr>
            <p:ph type="pic" sz="quarter" idx="12" hasCustomPrompt="1"/>
          </p:nvPr>
        </p:nvSpPr>
        <p:spPr>
          <a:xfrm>
            <a:off x="917574" y="461938"/>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직사각형 10">
            <a:extLst>
              <a:ext uri="{FF2B5EF4-FFF2-40B4-BE49-F238E27FC236}">
                <a16:creationId xmlns:a16="http://schemas.microsoft.com/office/drawing/2014/main" id="{117784A9-D2F5-4ABE-8CE9-746669885792}"/>
              </a:ext>
            </a:extLst>
          </p:cNvPr>
          <p:cNvSpPr/>
          <p:nvPr userDrawn="1"/>
        </p:nvSpPr>
        <p:spPr>
          <a:xfrm>
            <a:off x="7832397" y="0"/>
            <a:ext cx="2763348" cy="3290863"/>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2" name="그림 개체 틀 4">
            <a:extLst>
              <a:ext uri="{FF2B5EF4-FFF2-40B4-BE49-F238E27FC236}">
                <a16:creationId xmlns:a16="http://schemas.microsoft.com/office/drawing/2014/main" id="{53068CB1-A8A5-49B8-8D01-C7B87F27B80F}"/>
              </a:ext>
            </a:extLst>
          </p:cNvPr>
          <p:cNvSpPr>
            <a:spLocks noGrp="1"/>
          </p:cNvSpPr>
          <p:nvPr>
            <p:ph type="pic" sz="quarter" idx="13" hasCustomPrompt="1"/>
          </p:nvPr>
        </p:nvSpPr>
        <p:spPr>
          <a:xfrm>
            <a:off x="3934731" y="461938"/>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3" name="그림 개체 틀 4">
            <a:extLst>
              <a:ext uri="{FF2B5EF4-FFF2-40B4-BE49-F238E27FC236}">
                <a16:creationId xmlns:a16="http://schemas.microsoft.com/office/drawing/2014/main" id="{66020B75-A38D-4F09-9F0D-76D90EBCCBD8}"/>
              </a:ext>
            </a:extLst>
          </p:cNvPr>
          <p:cNvSpPr>
            <a:spLocks noGrp="1"/>
          </p:cNvSpPr>
          <p:nvPr>
            <p:ph type="pic" sz="quarter" idx="14" hasCustomPrompt="1"/>
          </p:nvPr>
        </p:nvSpPr>
        <p:spPr>
          <a:xfrm>
            <a:off x="917574" y="349093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4" name="그림 개체 틀 4">
            <a:extLst>
              <a:ext uri="{FF2B5EF4-FFF2-40B4-BE49-F238E27FC236}">
                <a16:creationId xmlns:a16="http://schemas.microsoft.com/office/drawing/2014/main" id="{6E293F03-AC8D-40D1-92AD-F14F347A2C74}"/>
              </a:ext>
            </a:extLst>
          </p:cNvPr>
          <p:cNvSpPr>
            <a:spLocks noGrp="1"/>
          </p:cNvSpPr>
          <p:nvPr>
            <p:ph type="pic" sz="quarter" idx="15" hasCustomPrompt="1"/>
          </p:nvPr>
        </p:nvSpPr>
        <p:spPr>
          <a:xfrm>
            <a:off x="3934731" y="349093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862444" y="5002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234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8324DDA0-B09B-4AFF-AD4B-D336B9D9DA49}"/>
              </a:ext>
            </a:extLst>
          </p:cNvPr>
          <p:cNvSpPr/>
          <p:nvPr userDrawn="1"/>
        </p:nvSpPr>
        <p:spPr>
          <a:xfrm>
            <a:off x="7381875" y="4619625"/>
            <a:ext cx="4810125" cy="2238374"/>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0421DAF4-C757-45A5-9D25-44A0679E54EA}"/>
              </a:ext>
            </a:extLst>
          </p:cNvPr>
          <p:cNvSpPr>
            <a:spLocks noGrp="1"/>
          </p:cNvSpPr>
          <p:nvPr>
            <p:ph type="pic" sz="quarter" idx="14" hasCustomPrompt="1"/>
          </p:nvPr>
        </p:nvSpPr>
        <p:spPr>
          <a:xfrm>
            <a:off x="7853337" y="2990801"/>
            <a:ext cx="3867200" cy="3867198"/>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C50BFA22-111A-43F9-B4A8-4F7615494C67}"/>
              </a:ext>
            </a:extLst>
          </p:cNvPr>
          <p:cNvSpPr>
            <a:spLocks noGrp="1"/>
          </p:cNvSpPr>
          <p:nvPr>
            <p:ph type="pic" sz="quarter" idx="15" hasCustomPrompt="1"/>
          </p:nvPr>
        </p:nvSpPr>
        <p:spPr>
          <a:xfrm>
            <a:off x="471463" y="0"/>
            <a:ext cx="6910411" cy="46196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853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FFD100"/>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07FE9E8C-AB81-41E9-B9F5-219A1BDF6CDF}"/>
              </a:ext>
            </a:extLst>
          </p:cNvPr>
          <p:cNvSpPr>
            <a:spLocks noGrp="1"/>
          </p:cNvSpPr>
          <p:nvPr>
            <p:ph type="pic" sz="quarter" idx="15" hasCustomPrompt="1"/>
          </p:nvPr>
        </p:nvSpPr>
        <p:spPr>
          <a:xfrm>
            <a:off x="0" y="1"/>
            <a:ext cx="12191999" cy="3429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35444" y="53516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767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61E412F-86C9-4962-BE24-D56C0654A240}"/>
              </a:ext>
            </a:extLst>
          </p:cNvPr>
          <p:cNvSpPr/>
          <p:nvPr userDrawn="1"/>
        </p:nvSpPr>
        <p:spPr>
          <a:xfrm>
            <a:off x="1" y="-1"/>
            <a:ext cx="2247900" cy="6857999"/>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A3E2E3F8-C6E4-4306-891E-412CA4BDDFBA}"/>
              </a:ext>
            </a:extLst>
          </p:cNvPr>
          <p:cNvSpPr>
            <a:spLocks noGrp="1"/>
          </p:cNvSpPr>
          <p:nvPr>
            <p:ph type="pic" sz="quarter" idx="14" hasCustomPrompt="1"/>
          </p:nvPr>
        </p:nvSpPr>
        <p:spPr>
          <a:xfrm>
            <a:off x="6763656" y="2649793"/>
            <a:ext cx="5428343" cy="3398582"/>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CC5B2D0D-6005-4010-B85F-2163D915BE6A}"/>
              </a:ext>
            </a:extLst>
          </p:cNvPr>
          <p:cNvSpPr>
            <a:spLocks noGrp="1"/>
          </p:cNvSpPr>
          <p:nvPr>
            <p:ph type="pic" sz="quarter" idx="15" hasCustomPrompt="1"/>
          </p:nvPr>
        </p:nvSpPr>
        <p:spPr>
          <a:xfrm>
            <a:off x="1295400" y="4489959"/>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그림 개체 틀 4">
            <a:extLst>
              <a:ext uri="{FF2B5EF4-FFF2-40B4-BE49-F238E27FC236}">
                <a16:creationId xmlns:a16="http://schemas.microsoft.com/office/drawing/2014/main" id="{0D0E8EF5-531F-48B7-A11F-6FD2C3A41C19}"/>
              </a:ext>
            </a:extLst>
          </p:cNvPr>
          <p:cNvSpPr>
            <a:spLocks noGrp="1"/>
          </p:cNvSpPr>
          <p:nvPr>
            <p:ph type="pic" sz="quarter" idx="16" hasCustomPrompt="1"/>
          </p:nvPr>
        </p:nvSpPr>
        <p:spPr>
          <a:xfrm>
            <a:off x="1295400" y="2649793"/>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9" name="그림 개체 틀 4">
            <a:extLst>
              <a:ext uri="{FF2B5EF4-FFF2-40B4-BE49-F238E27FC236}">
                <a16:creationId xmlns:a16="http://schemas.microsoft.com/office/drawing/2014/main" id="{2B8C9BC4-BC08-4E56-A1D1-27B3063E3B92}"/>
              </a:ext>
            </a:extLst>
          </p:cNvPr>
          <p:cNvSpPr>
            <a:spLocks noGrp="1"/>
          </p:cNvSpPr>
          <p:nvPr>
            <p:ph type="pic" sz="quarter" idx="17" hasCustomPrompt="1"/>
          </p:nvPr>
        </p:nvSpPr>
        <p:spPr>
          <a:xfrm>
            <a:off x="1295400" y="809626"/>
            <a:ext cx="2505075" cy="155841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0"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027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45EE5491-F829-47CB-8964-A9C58D175708}"/>
              </a:ext>
            </a:extLst>
          </p:cNvPr>
          <p:cNvSpPr>
            <a:spLocks noGrp="1"/>
          </p:cNvSpPr>
          <p:nvPr>
            <p:ph type="pic" sz="quarter" idx="14" hasCustomPrompt="1"/>
          </p:nvPr>
        </p:nvSpPr>
        <p:spPr>
          <a:xfrm>
            <a:off x="0" y="0"/>
            <a:ext cx="12192000" cy="300037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6" name="그림 개체 틀 4">
            <a:extLst>
              <a:ext uri="{FF2B5EF4-FFF2-40B4-BE49-F238E27FC236}">
                <a16:creationId xmlns:a16="http://schemas.microsoft.com/office/drawing/2014/main" id="{6E50E890-B40C-47E9-AB55-1755D5F79476}"/>
              </a:ext>
            </a:extLst>
          </p:cNvPr>
          <p:cNvSpPr>
            <a:spLocks noGrp="1"/>
          </p:cNvSpPr>
          <p:nvPr>
            <p:ph type="pic" sz="quarter" idx="15" hasCustomPrompt="1"/>
          </p:nvPr>
        </p:nvSpPr>
        <p:spPr>
          <a:xfrm>
            <a:off x="7135131" y="3543483"/>
            <a:ext cx="4542519" cy="284398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159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그림 개체 틀 4">
            <a:extLst>
              <a:ext uri="{FF2B5EF4-FFF2-40B4-BE49-F238E27FC236}">
                <a16:creationId xmlns:a16="http://schemas.microsoft.com/office/drawing/2014/main" id="{907A611D-BE3F-43C0-9D41-FBD56FA13D40}"/>
              </a:ext>
            </a:extLst>
          </p:cNvPr>
          <p:cNvSpPr>
            <a:spLocks noGrp="1"/>
          </p:cNvSpPr>
          <p:nvPr>
            <p:ph type="pic" sz="quarter" idx="15" hasCustomPrompt="1"/>
          </p:nvPr>
        </p:nvSpPr>
        <p:spPr>
          <a:xfrm>
            <a:off x="4300537" y="0"/>
            <a:ext cx="3590925"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8882D218-AE10-4FB2-869A-69B43F15A718}"/>
              </a:ext>
            </a:extLst>
          </p:cNvPr>
          <p:cNvSpPr>
            <a:spLocks noGrp="1"/>
          </p:cNvSpPr>
          <p:nvPr>
            <p:ph type="pic" sz="quarter" idx="16" hasCustomPrompt="1"/>
          </p:nvPr>
        </p:nvSpPr>
        <p:spPr>
          <a:xfrm>
            <a:off x="3433762" y="3438001"/>
            <a:ext cx="3590925"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8" name="그림 개체 틀 4">
            <a:extLst>
              <a:ext uri="{FF2B5EF4-FFF2-40B4-BE49-F238E27FC236}">
                <a16:creationId xmlns:a16="http://schemas.microsoft.com/office/drawing/2014/main" id="{AE5DCB94-55FA-4967-866A-7A5B76CA58F7}"/>
              </a:ext>
            </a:extLst>
          </p:cNvPr>
          <p:cNvSpPr>
            <a:spLocks noGrp="1"/>
          </p:cNvSpPr>
          <p:nvPr>
            <p:ph type="pic" sz="quarter" idx="17" hasCustomPrompt="1"/>
          </p:nvPr>
        </p:nvSpPr>
        <p:spPr>
          <a:xfrm>
            <a:off x="-876301" y="3438001"/>
            <a:ext cx="5110163" cy="3384000"/>
          </a:xfrm>
          <a:prstGeom prst="parallelogram">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 name="평행 사변형 1">
            <a:extLst>
              <a:ext uri="{FF2B5EF4-FFF2-40B4-BE49-F238E27FC236}">
                <a16:creationId xmlns:a16="http://schemas.microsoft.com/office/drawing/2014/main" id="{E1BFB6CF-A401-4720-8995-F2BDBB9F480B}"/>
              </a:ext>
            </a:extLst>
          </p:cNvPr>
          <p:cNvSpPr/>
          <p:nvPr userDrawn="1"/>
        </p:nvSpPr>
        <p:spPr>
          <a:xfrm>
            <a:off x="-1" y="0"/>
            <a:ext cx="5110163" cy="3384000"/>
          </a:xfrm>
          <a:prstGeom prst="parallelogram">
            <a:avLst/>
          </a:prstGeom>
          <a:solidFill>
            <a:srgbClr val="FFD1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9"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332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FFD100"/>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B9C4432D-138E-48DA-95B1-92D39D88E111}"/>
              </a:ext>
            </a:extLst>
          </p:cNvPr>
          <p:cNvSpPr/>
          <p:nvPr userDrawn="1"/>
        </p:nvSpPr>
        <p:spPr>
          <a:xfrm>
            <a:off x="0" y="0"/>
            <a:ext cx="4514850" cy="6858000"/>
          </a:xfrm>
          <a:prstGeom prst="rect">
            <a:avLst/>
          </a:prstGeom>
          <a:solidFill>
            <a:srgbClr val="FFFFFF"/>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E0FA251D-5259-4493-B652-A0FB84648313}"/>
              </a:ext>
            </a:extLst>
          </p:cNvPr>
          <p:cNvSpPr/>
          <p:nvPr userDrawn="1"/>
        </p:nvSpPr>
        <p:spPr>
          <a:xfrm>
            <a:off x="4514850" y="431800"/>
            <a:ext cx="7245350" cy="5994400"/>
          </a:xfrm>
          <a:prstGeom prst="rect">
            <a:avLst/>
          </a:prstGeom>
          <a:solidFill>
            <a:srgbClr val="FFFFFF"/>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4">
            <a:extLst>
              <a:ext uri="{FF2B5EF4-FFF2-40B4-BE49-F238E27FC236}">
                <a16:creationId xmlns:a16="http://schemas.microsoft.com/office/drawing/2014/main" id="{448C7379-85D0-4342-9474-716825B50A91}"/>
              </a:ext>
            </a:extLst>
          </p:cNvPr>
          <p:cNvSpPr>
            <a:spLocks noGrp="1"/>
          </p:cNvSpPr>
          <p:nvPr>
            <p:ph type="pic" sz="quarter" idx="15" hasCustomPrompt="1"/>
          </p:nvPr>
        </p:nvSpPr>
        <p:spPr>
          <a:xfrm>
            <a:off x="431801" y="431799"/>
            <a:ext cx="4083049" cy="599439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139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CFF35BF-1464-4A04-AEB9-791869A0D72D}" type="datetimeFigureOut">
              <a:rPr lang="pl-PL" smtClean="0"/>
              <a:t>05.12.2022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2555954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15E47F6-C447-4267-94ED-2F017D453812}"/>
              </a:ext>
            </a:extLst>
          </p:cNvPr>
          <p:cNvSpPr/>
          <p:nvPr userDrawn="1"/>
        </p:nvSpPr>
        <p:spPr>
          <a:xfrm>
            <a:off x="0" y="3790950"/>
            <a:ext cx="12192000" cy="3067049"/>
          </a:xfrm>
          <a:prstGeom prst="rect">
            <a:avLst/>
          </a:prstGeom>
          <a:solidFill>
            <a:schemeClr val="accent3">
              <a:lumMod val="20000"/>
              <a:lumOff val="80000"/>
            </a:schemeClr>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4">
            <a:extLst>
              <a:ext uri="{FF2B5EF4-FFF2-40B4-BE49-F238E27FC236}">
                <a16:creationId xmlns:a16="http://schemas.microsoft.com/office/drawing/2014/main" id="{B18356F3-5CD5-4781-8460-C16EBA6F6438}"/>
              </a:ext>
            </a:extLst>
          </p:cNvPr>
          <p:cNvSpPr>
            <a:spLocks noGrp="1"/>
          </p:cNvSpPr>
          <p:nvPr>
            <p:ph type="pic" sz="quarter" idx="13" hasCustomPrompt="1"/>
          </p:nvPr>
        </p:nvSpPr>
        <p:spPr>
          <a:xfrm>
            <a:off x="4376193"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그림 개체 틀 4">
            <a:extLst>
              <a:ext uri="{FF2B5EF4-FFF2-40B4-BE49-F238E27FC236}">
                <a16:creationId xmlns:a16="http://schemas.microsoft.com/office/drawing/2014/main" id="{8DCF806A-FEA3-4C27-A324-9B3EE9E1551B}"/>
              </a:ext>
            </a:extLst>
          </p:cNvPr>
          <p:cNvSpPr>
            <a:spLocks noGrp="1"/>
          </p:cNvSpPr>
          <p:nvPr>
            <p:ph type="pic" sz="quarter" idx="14" hasCustomPrompt="1"/>
          </p:nvPr>
        </p:nvSpPr>
        <p:spPr>
          <a:xfrm>
            <a:off x="633412"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9" name="그림 개체 틀 4">
            <a:extLst>
              <a:ext uri="{FF2B5EF4-FFF2-40B4-BE49-F238E27FC236}">
                <a16:creationId xmlns:a16="http://schemas.microsoft.com/office/drawing/2014/main" id="{FE3F832A-94A7-4D07-83DA-9A36509504DC}"/>
              </a:ext>
            </a:extLst>
          </p:cNvPr>
          <p:cNvSpPr>
            <a:spLocks noGrp="1"/>
          </p:cNvSpPr>
          <p:nvPr>
            <p:ph type="pic" sz="quarter" idx="16" hasCustomPrompt="1"/>
          </p:nvPr>
        </p:nvSpPr>
        <p:spPr>
          <a:xfrm>
            <a:off x="8118974" y="2376487"/>
            <a:ext cx="2828925" cy="282892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289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71C095A1-0F12-44E8-B847-7E0CE474B668}"/>
              </a:ext>
            </a:extLst>
          </p:cNvPr>
          <p:cNvSpPr/>
          <p:nvPr userDrawn="1"/>
        </p:nvSpPr>
        <p:spPr>
          <a:xfrm>
            <a:off x="6096000" y="0"/>
            <a:ext cx="60960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62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440A7095-301C-4137-85F6-150D63D22DEE}"/>
              </a:ext>
            </a:extLst>
          </p:cNvPr>
          <p:cNvSpPr/>
          <p:nvPr userDrawn="1"/>
        </p:nvSpPr>
        <p:spPr>
          <a:xfrm flipH="1">
            <a:off x="0" y="0"/>
            <a:ext cx="66421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11">
            <a:extLst>
              <a:ext uri="{FF2B5EF4-FFF2-40B4-BE49-F238E27FC236}">
                <a16:creationId xmlns:a16="http://schemas.microsoft.com/office/drawing/2014/main" id="{3C8039CD-DBF6-4BF9-A832-97770C2B19E5}"/>
              </a:ext>
            </a:extLst>
          </p:cNvPr>
          <p:cNvSpPr>
            <a:spLocks noGrp="1"/>
          </p:cNvSpPr>
          <p:nvPr>
            <p:ph type="pic" sz="quarter" idx="10" hasCustomPrompt="1"/>
          </p:nvPr>
        </p:nvSpPr>
        <p:spPr>
          <a:xfrm>
            <a:off x="783339" y="1400174"/>
            <a:ext cx="2179320" cy="4714876"/>
          </a:xfrm>
          <a:prstGeom prst="roundRect">
            <a:avLst>
              <a:gd name="adj" fmla="val 7322"/>
            </a:avLst>
          </a:prstGeom>
          <a:pattFill prst="pct10">
            <a:fgClr>
              <a:schemeClr val="bg1">
                <a:lumMod val="75000"/>
              </a:schemeClr>
            </a:fgClr>
            <a:bgClr>
              <a:schemeClr val="bg1"/>
            </a:bgClr>
          </a:pattFill>
        </p:spPr>
        <p:txBody>
          <a:bodyPr anchor="b"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1">
            <a:extLst>
              <a:ext uri="{FF2B5EF4-FFF2-40B4-BE49-F238E27FC236}">
                <a16:creationId xmlns:a16="http://schemas.microsoft.com/office/drawing/2014/main" id="{C6EAF765-2DF6-411B-932E-BCBAC8BF5CCB}"/>
              </a:ext>
            </a:extLst>
          </p:cNvPr>
          <p:cNvSpPr>
            <a:spLocks noGrp="1"/>
          </p:cNvSpPr>
          <p:nvPr>
            <p:ph type="pic" sz="quarter" idx="11" hasCustomPrompt="1"/>
          </p:nvPr>
        </p:nvSpPr>
        <p:spPr>
          <a:xfrm>
            <a:off x="3615439" y="1400174"/>
            <a:ext cx="2179320" cy="4714876"/>
          </a:xfrm>
          <a:prstGeom prst="roundRect">
            <a:avLst>
              <a:gd name="adj" fmla="val 7322"/>
            </a:avLst>
          </a:prstGeom>
          <a:pattFill prst="pct10">
            <a:fgClr>
              <a:schemeClr val="bg1">
                <a:lumMod val="75000"/>
              </a:schemeClr>
            </a:fgClr>
            <a:bgClr>
              <a:schemeClr val="bg1"/>
            </a:bgClr>
          </a:pattFill>
        </p:spPr>
        <p:txBody>
          <a:bodyPr anchor="b"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8"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645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38604D4-1D56-4911-88B7-F510D166CCF3}"/>
              </a:ext>
            </a:extLst>
          </p:cNvPr>
          <p:cNvSpPr/>
          <p:nvPr userDrawn="1"/>
        </p:nvSpPr>
        <p:spPr>
          <a:xfrm flipH="1">
            <a:off x="0" y="0"/>
            <a:ext cx="60960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5">
            <a:extLst>
              <a:ext uri="{FF2B5EF4-FFF2-40B4-BE49-F238E27FC236}">
                <a16:creationId xmlns:a16="http://schemas.microsoft.com/office/drawing/2014/main" id="{168DC18F-7387-4A7E-9BBF-964A6070D2ED}"/>
              </a:ext>
            </a:extLst>
          </p:cNvPr>
          <p:cNvSpPr>
            <a:spLocks noGrp="1"/>
          </p:cNvSpPr>
          <p:nvPr>
            <p:ph type="pic" sz="quarter" idx="10" hasCustomPrompt="1"/>
          </p:nvPr>
        </p:nvSpPr>
        <p:spPr>
          <a:xfrm>
            <a:off x="1170942" y="1171575"/>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591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직사각형 4">
            <a:extLst>
              <a:ext uri="{FF2B5EF4-FFF2-40B4-BE49-F238E27FC236}">
                <a16:creationId xmlns:a16="http://schemas.microsoft.com/office/drawing/2014/main" id="{95642FB9-D350-4CC5-8A3E-1E1902FDACA6}"/>
              </a:ext>
            </a:extLst>
          </p:cNvPr>
          <p:cNvSpPr/>
          <p:nvPr userDrawn="1"/>
        </p:nvSpPr>
        <p:spPr>
          <a:xfrm flipH="1">
            <a:off x="0" y="0"/>
            <a:ext cx="8216900" cy="6858000"/>
          </a:xfrm>
          <a:prstGeom prst="rect">
            <a:avLst/>
          </a:prstGeom>
          <a:solidFill>
            <a:srgbClr val="FFD100"/>
          </a:solidFill>
          <a:ln w="9525" cap="flat">
            <a:no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6" name="그림 개체 틀 8">
            <a:extLst>
              <a:ext uri="{FF2B5EF4-FFF2-40B4-BE49-F238E27FC236}">
                <a16:creationId xmlns:a16="http://schemas.microsoft.com/office/drawing/2014/main" id="{766B0993-0531-4F1C-A296-508B2745DF9E}"/>
              </a:ext>
            </a:extLst>
          </p:cNvPr>
          <p:cNvSpPr>
            <a:spLocks noGrp="1"/>
          </p:cNvSpPr>
          <p:nvPr>
            <p:ph type="pic" sz="quarter" idx="10" hasCustomPrompt="1"/>
          </p:nvPr>
        </p:nvSpPr>
        <p:spPr>
          <a:xfrm>
            <a:off x="939800" y="1406525"/>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7"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383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23" name="TextBox 22">
            <a:extLst>
              <a:ext uri="{FF2B5EF4-FFF2-40B4-BE49-F238E27FC236}">
                <a16:creationId xmlns:a16="http://schemas.microsoft.com/office/drawing/2014/main" id="{D0222388-ACFB-4C7D-92F6-B808C17D7B09}"/>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2189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18391A64-485F-424B-B3B2-B1CB6E26B0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47236" y="7063924"/>
            <a:ext cx="2471738" cy="190500"/>
          </a:xfrm>
          <a:prstGeom prst="rect">
            <a:avLst/>
          </a:prstGeom>
        </p:spPr>
      </p:pic>
      <p:sp>
        <p:nvSpPr>
          <p:cNvPr id="5" name="TextBox 4">
            <a:extLst>
              <a:ext uri="{FF2B5EF4-FFF2-40B4-BE49-F238E27FC236}">
                <a16:creationId xmlns:a16="http://schemas.microsoft.com/office/drawing/2014/main" id="{AA0AA798-D794-425E-BA64-2DD060502271}"/>
              </a:ext>
            </a:extLst>
          </p:cNvPr>
          <p:cNvSpPr txBox="1"/>
          <p:nvPr userDrawn="1"/>
        </p:nvSpPr>
        <p:spPr>
          <a:xfrm>
            <a:off x="4073025"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2" descr="D:\!projekty2\Zwierzeta Ludziom 2018\!logo SZL 2019\logo_podstawow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95744" y="551086"/>
            <a:ext cx="1048724" cy="116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186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7466275B-BE6F-49B9-8C68-B2DFB23E1A62}" type="datetimeFigureOut">
              <a:rPr kumimoji="0" lang="pl-PL"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1" hangingPunct="1">
                <a:lnSpc>
                  <a:spcPct val="100000"/>
                </a:lnSpc>
                <a:spcBef>
                  <a:spcPts val="0"/>
                </a:spcBef>
                <a:spcAft>
                  <a:spcPts val="0"/>
                </a:spcAft>
                <a:buClrTx/>
                <a:buSzTx/>
                <a:buFontTx/>
                <a:buNone/>
                <a:tabLst/>
                <a:defRPr/>
              </a:pPr>
              <a:t>05.12.2022</a:t>
            </a:fld>
            <a:endParaRPr kumimoji="0" lang="pl-PL" sz="1800" b="0" i="0" u="none" strike="noStrike" kern="1200" cap="none" spc="0" normalizeH="0" baseline="0" noProof="0">
              <a:ln>
                <a:noFill/>
              </a:ln>
              <a:solidFill>
                <a:prstClr val="black"/>
              </a:solidFill>
              <a:effectLst/>
              <a:uLnTx/>
              <a:uFillTx/>
              <a:latin typeface="Arial"/>
              <a:cs typeface="+mn-cs"/>
            </a:endParaRPr>
          </a:p>
        </p:txBody>
      </p:sp>
      <p:sp>
        <p:nvSpPr>
          <p:cNvPr id="5" name="Symbol zastępczy stopki 4"/>
          <p:cNvSpPr>
            <a:spLocks noGrp="1"/>
          </p:cNvSpPr>
          <p:nvPr>
            <p:ph type="ftr" sz="quarter" idx="1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a:cs typeface="+mn-cs"/>
            </a:endParaRPr>
          </a:p>
        </p:txBody>
      </p:sp>
      <p:sp>
        <p:nvSpPr>
          <p:cNvPr id="6" name="Symbol zastępczy numeru slajdu 5"/>
          <p:cNvSpPr>
            <a:spLocks noGrp="1"/>
          </p:cNvSpPr>
          <p:nvPr>
            <p:ph type="sldNum" sz="quarter" idx="12"/>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6D88CBC-1A53-480B-ABAB-73D451E5A90E}" type="slidenum">
              <a:rPr kumimoji="0" lang="pl-PL"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pl-PL"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813880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22821832"/>
      </p:ext>
    </p:extLst>
  </p:cSld>
  <p:clrMapOvr>
    <a:masterClrMapping/>
  </p:clrMapOvr>
  <p:transition spd="med">
    <p:pull/>
  </p:transition>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876348995"/>
      </p:ext>
    </p:extLst>
  </p:cSld>
  <p:clrMapOvr>
    <a:masterClrMapping/>
  </p:clrMapOvr>
  <p:transition spd="med">
    <p:pull/>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CFF35BF-1464-4A04-AEB9-791869A0D72D}" type="datetimeFigureOut">
              <a:rPr lang="pl-PL" smtClean="0"/>
              <a:t>05.12.2022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905791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773460734"/>
      </p:ext>
    </p:extLst>
  </p:cSld>
  <p:clrMapOvr>
    <a:masterClrMapping/>
  </p:clrMapOvr>
  <p:transition spd="med">
    <p:pull/>
  </p:transition>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475357816"/>
      </p:ext>
    </p:extLst>
  </p:cSld>
  <p:clrMapOvr>
    <a:masterClrMapping/>
  </p:clrMapOvr>
  <p:transition spd="med">
    <p:pull/>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839789"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172201"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526889537"/>
      </p:ext>
    </p:extLst>
  </p:cSld>
  <p:clrMapOvr>
    <a:masterClrMapping/>
  </p:clrMapOvr>
  <p:transition spd="med">
    <p:pull/>
  </p:transition>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653925214"/>
      </p:ext>
    </p:extLst>
  </p:cSld>
  <p:clrMapOvr>
    <a:masterClrMapping/>
  </p:clrMapOvr>
  <p:transition spd="med">
    <p:pull/>
  </p:transition>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539072082"/>
      </p:ext>
    </p:extLst>
  </p:cSld>
  <p:clrMapOvr>
    <a:masterClrMapping/>
  </p:clrMapOvr>
  <p:transition spd="med">
    <p:pull/>
  </p:transition>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944666575"/>
      </p:ext>
    </p:extLst>
  </p:cSld>
  <p:clrMapOvr>
    <a:masterClrMapping/>
  </p:clrMapOvr>
  <p:transition spd="med">
    <p:pull/>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356254152"/>
      </p:ext>
    </p:extLst>
  </p:cSld>
  <p:clrMapOvr>
    <a:masterClrMapping/>
  </p:clrMapOvr>
  <p:transition spd="med">
    <p:pull/>
  </p:transition>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4045966303"/>
      </p:ext>
    </p:extLst>
  </p:cSld>
  <p:clrMapOvr>
    <a:masterClrMapping/>
  </p:clrMapOvr>
  <p:transition spd="med">
    <p:pull/>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639546125"/>
      </p:ext>
    </p:extLst>
  </p:cSld>
  <p:clrMapOvr>
    <a:masterClrMapping/>
  </p:clrMapOvr>
  <p:transition spd="med">
    <p:pull/>
  </p:transition>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userDrawn="1">
  <p:cSld name="Blank">
    <p:bg>
      <p:bgPr>
        <a:blipFill dpi="0" rotWithShape="1">
          <a:blip r:embed="rId2">
            <a:lum/>
          </a:blip>
          <a:srcRect/>
          <a:stretch>
            <a:fillRect/>
          </a:stretch>
        </a:blipFill>
        <a:effectLst/>
      </p:bgPr>
    </p:bg>
    <p:spTree>
      <p:nvGrpSpPr>
        <p:cNvPr id="1" name="Shape 74"/>
        <p:cNvGrpSpPr/>
        <p:nvPr/>
      </p:nvGrpSpPr>
      <p:grpSpPr>
        <a:xfrm>
          <a:off x="0" y="0"/>
          <a:ext cx="0" cy="0"/>
          <a:chOff x="0" y="0"/>
          <a:chExt cx="0" cy="0"/>
        </a:xfrm>
      </p:grpSpPr>
      <p:pic>
        <p:nvPicPr>
          <p:cNvPr id="13" name="Picture 2" descr="D:\!projekty2\Zwierzeta Ludziom 2018\!logo SZL 2019\logo_podstawowe.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43339" y="5253203"/>
            <a:ext cx="1398299" cy="15556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rojekty2\Zwierzeta Ludziom 2018\!logo_AAI_e-learning\logo_AAI_e-learning.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5807968" y="260648"/>
            <a:ext cx="144016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rojekty2\Zwierzeta Ludziom 2018\!!logo_dyrber_norwegia\image002.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775520" y="5411429"/>
            <a:ext cx="1017653" cy="11576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0D0B15-A983-4252-AC6E-435DEE963175}"/>
              </a:ext>
            </a:extLst>
          </p:cNvPr>
          <p:cNvPicPr>
            <a:picLocks noChangeAspect="1"/>
          </p:cNvPicPr>
          <p:nvPr userDrawn="1"/>
        </p:nvPicPr>
        <p:blipFill>
          <a:blip r:embed="rId6"/>
          <a:stretch>
            <a:fillRect/>
          </a:stretch>
        </p:blipFill>
        <p:spPr>
          <a:xfrm>
            <a:off x="372740" y="255087"/>
            <a:ext cx="1703232" cy="1193483"/>
          </a:xfrm>
          <a:prstGeom prst="rect">
            <a:avLst/>
          </a:prstGeom>
        </p:spPr>
      </p:pic>
      <p:pic>
        <p:nvPicPr>
          <p:cNvPr id="5" name="Picture 4">
            <a:extLst>
              <a:ext uri="{FF2B5EF4-FFF2-40B4-BE49-F238E27FC236}">
                <a16:creationId xmlns:a16="http://schemas.microsoft.com/office/drawing/2014/main" id="{035AEC30-6042-4F60-AC67-F6913EA5F0A1}"/>
              </a:ext>
            </a:extLst>
          </p:cNvPr>
          <p:cNvPicPr>
            <a:picLocks noChangeAspect="1"/>
          </p:cNvPicPr>
          <p:nvPr userDrawn="1"/>
        </p:nvPicPr>
        <p:blipFill>
          <a:blip r:embed="rId7"/>
          <a:stretch>
            <a:fillRect/>
          </a:stretch>
        </p:blipFill>
        <p:spPr>
          <a:xfrm>
            <a:off x="4079777" y="5304505"/>
            <a:ext cx="3137337" cy="1257476"/>
          </a:xfrm>
          <a:prstGeom prst="rect">
            <a:avLst/>
          </a:prstGeom>
        </p:spPr>
      </p:pic>
      <p:pic>
        <p:nvPicPr>
          <p:cNvPr id="7" name="Picture 6">
            <a:extLst>
              <a:ext uri="{FF2B5EF4-FFF2-40B4-BE49-F238E27FC236}">
                <a16:creationId xmlns:a16="http://schemas.microsoft.com/office/drawing/2014/main" id="{DBE17525-69A2-4029-9F4A-56ECF2C2338A}"/>
              </a:ext>
            </a:extLst>
          </p:cNvPr>
          <p:cNvPicPr>
            <a:picLocks noChangeAspect="1"/>
          </p:cNvPicPr>
          <p:nvPr userDrawn="1"/>
        </p:nvPicPr>
        <p:blipFill>
          <a:blip r:embed="rId8"/>
          <a:stretch>
            <a:fillRect/>
          </a:stretch>
        </p:blipFill>
        <p:spPr>
          <a:xfrm>
            <a:off x="8682643" y="5473223"/>
            <a:ext cx="3270008" cy="1088757"/>
          </a:xfrm>
          <a:prstGeom prst="rect">
            <a:avLst/>
          </a:prstGeom>
        </p:spPr>
      </p:pic>
    </p:spTree>
    <p:extLst>
      <p:ext uri="{BB962C8B-B14F-4D97-AF65-F5344CB8AC3E}">
        <p14:creationId xmlns:p14="http://schemas.microsoft.com/office/powerpoint/2010/main" val="106829053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CFF35BF-1464-4A04-AEB9-791869A0D72D}" type="datetimeFigureOut">
              <a:rPr lang="pl-PL" smtClean="0"/>
              <a:t>05.12.2022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1708988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numeru slajdu 2"/>
          <p:cNvSpPr>
            <a:spLocks noGrp="1"/>
          </p:cNvSpPr>
          <p:nvPr>
            <p:ph type="sldNum" idx="10"/>
          </p:nvPr>
        </p:nvSpPr>
        <p:spPr>
          <a:solidFill>
            <a:srgbClr val="162149"/>
          </a:solidFill>
        </p:spPr>
        <p:txBody>
          <a:bodyPr/>
          <a:lstStyle>
            <a:lvl1pPr>
              <a:defRPr>
                <a:solidFill>
                  <a:schemeClr val="bg1"/>
                </a:solidFill>
              </a:defRPr>
            </a:lvl1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2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200" b="0" i="0" u="none" strike="noStrike" kern="0" cap="none" spc="0" normalizeH="0" baseline="0" noProof="0" dirty="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4188712195"/>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3" name="Subtitle 1"/>
          <p:cNvSpPr>
            <a:spLocks noGrp="1"/>
          </p:cNvSpPr>
          <p:nvPr>
            <p:ph type="subTitle" idx="1" hasCustomPrompt="1"/>
          </p:nvPr>
        </p:nvSpPr>
        <p:spPr>
          <a:xfrm>
            <a:off x="1524000" y="4105275"/>
            <a:ext cx="9144000" cy="1655763"/>
          </a:xfrm>
        </p:spPr>
        <p:txBody>
          <a:bodyPr>
            <a:noAutofit/>
          </a:bodyPr>
          <a:lstStyle>
            <a:lvl1pPr marL="0" indent="0" algn="ctr">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ru-RU" dirty="0"/>
          </a:p>
        </p:txBody>
      </p:sp>
      <p:sp>
        <p:nvSpPr>
          <p:cNvPr id="2" name="Title"/>
          <p:cNvSpPr>
            <a:spLocks noGrp="1"/>
          </p:cNvSpPr>
          <p:nvPr>
            <p:ph type="ctrTitle" hasCustomPrompt="1"/>
          </p:nvPr>
        </p:nvSpPr>
        <p:spPr>
          <a:xfrm>
            <a:off x="1524000" y="1420019"/>
            <a:ext cx="9144000" cy="2387600"/>
          </a:xfrm>
        </p:spPr>
        <p:txBody>
          <a:bodyPr anchor="b">
            <a:noAutofit/>
          </a:bodyPr>
          <a:lstStyle>
            <a:lvl1pPr algn="ctr">
              <a:defRPr sz="4400">
                <a:solidFill>
                  <a:schemeClr val="bg1"/>
                </a:solidFill>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49425846"/>
      </p:ext>
    </p:extLst>
  </p:cSld>
  <p:clrMapOvr>
    <a:masterClrMapping/>
  </p:clrMapOvr>
  <p:transition spd="med">
    <p:pull/>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87866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CFF35BF-1464-4A04-AEB9-791869A0D72D}" type="datetimeFigureOut">
              <a:rPr lang="pl-PL" smtClean="0"/>
              <a:t>05.12.2022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275719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FF35BF-1464-4A04-AEB9-791869A0D72D}" type="datetimeFigureOut">
              <a:rPr lang="pl-PL" smtClean="0"/>
              <a:t>05.12.2022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130740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BCFF35BF-1464-4A04-AEB9-791869A0D72D}" type="datetimeFigureOut">
              <a:rPr lang="pl-PL" smtClean="0"/>
              <a:t>05.12.2022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AE9DA85-FD90-43B5-A49C-43F8DCD645AB}" type="slidenum">
              <a:rPr lang="pl-PL" smtClean="0"/>
              <a:t>‹#›</a:t>
            </a:fld>
            <a:endParaRPr lang="pl-PL"/>
          </a:p>
        </p:txBody>
      </p:sp>
    </p:spTree>
    <p:extLst>
      <p:ext uri="{BB962C8B-B14F-4D97-AF65-F5344CB8AC3E}">
        <p14:creationId xmlns:p14="http://schemas.microsoft.com/office/powerpoint/2010/main" val="110919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35BF-1464-4A04-AEB9-791869A0D72D}" type="datetimeFigureOut">
              <a:rPr lang="pl-PL" smtClean="0"/>
              <a:t>05.12.2022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DA85-FD90-43B5-A49C-43F8DCD645AB}" type="slidenum">
              <a:rPr lang="pl-PL" smtClean="0"/>
              <a:t>‹#›</a:t>
            </a:fld>
            <a:endParaRPr lang="pl-PL"/>
          </a:p>
        </p:txBody>
      </p:sp>
    </p:spTree>
    <p:extLst>
      <p:ext uri="{BB962C8B-B14F-4D97-AF65-F5344CB8AC3E}">
        <p14:creationId xmlns:p14="http://schemas.microsoft.com/office/powerpoint/2010/main" val="20474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3832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7464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647F80FE-B380-4FC1-9717-A9FC2AB69B3E}" type="datetimeFigureOut">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05.12.2022</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80242975-3882-4FBE-BC95-97A735E8BDF7}" type="slidenum">
              <a:rPr kumimoji="0" lang="pl-PL"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pl-PL"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4712130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spd="med">
    <p:pull/>
  </p:transition>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2.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24.jp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2.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25.jp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9.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0.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obrazu 1"/>
          <p:cNvPicPr>
            <a:picLocks noGrp="1" noChangeAspect="1"/>
          </p:cNvPicPr>
          <p:nvPr>
            <p:ph type="pic" sz="quarter" idx="12"/>
          </p:nvPr>
        </p:nvPicPr>
        <p:blipFill>
          <a:blip r:embed="rId2" cstate="hqprint">
            <a:extLst>
              <a:ext uri="{28A0092B-C50C-407E-A947-70E740481C1C}">
                <a14:useLocalDpi xmlns:a14="http://schemas.microsoft.com/office/drawing/2010/main" val="0"/>
              </a:ext>
            </a:extLst>
          </a:blip>
          <a:srcRect t="10314" b="10314"/>
          <a:stretch>
            <a:fillRect/>
          </a:stretch>
        </p:blipFill>
        <p:spPr/>
      </p:pic>
      <p:sp>
        <p:nvSpPr>
          <p:cNvPr id="5" name="TextBox 4">
            <a:extLst>
              <a:ext uri="{FF2B5EF4-FFF2-40B4-BE49-F238E27FC236}">
                <a16:creationId xmlns:a16="http://schemas.microsoft.com/office/drawing/2014/main" id="{DFFFBEE1-083C-4223-BD05-8B41B8C984F8}"/>
              </a:ext>
            </a:extLst>
          </p:cNvPr>
          <p:cNvSpPr txBox="1"/>
          <p:nvPr/>
        </p:nvSpPr>
        <p:spPr>
          <a:xfrm>
            <a:off x="989309" y="1672634"/>
            <a:ext cx="10556146" cy="92333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pl-PL" altLang="ko-KR"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Black"/>
                <a:cs typeface="Arial" panose="020B0604020202020204" pitchFamily="34" charset="0"/>
              </a:rPr>
              <a:t>Dog in  AAI</a:t>
            </a:r>
            <a:endParaRPr kumimoji="0" lang="ko-KR"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a:cs typeface="Arial" panose="020B0604020202020204" pitchFamily="34" charset="0"/>
            </a:endParaRPr>
          </a:p>
        </p:txBody>
      </p:sp>
      <p:sp>
        <p:nvSpPr>
          <p:cNvPr id="8" name="TextBox 7">
            <a:extLst>
              <a:ext uri="{FF2B5EF4-FFF2-40B4-BE49-F238E27FC236}">
                <a16:creationId xmlns:a16="http://schemas.microsoft.com/office/drawing/2014/main" id="{45C8A174-3F01-422F-8DA6-6C520152C975}"/>
              </a:ext>
            </a:extLst>
          </p:cNvPr>
          <p:cNvSpPr txBox="1"/>
          <p:nvPr/>
        </p:nvSpPr>
        <p:spPr>
          <a:xfrm>
            <a:off x="1987711" y="2490336"/>
            <a:ext cx="8007213" cy="461665"/>
          </a:xfrm>
          <a:prstGeom prst="rect">
            <a:avLst/>
          </a:prstGeom>
          <a:noFill/>
        </p:spPr>
        <p:txBody>
          <a:bodyPr wrap="square" rtlCol="0">
            <a:spAutoFit/>
          </a:bodyPr>
          <a:lstStyle/>
          <a:p>
            <a:pPr lvl="0" algn="ctr" latinLnBrk="1"/>
            <a:r>
              <a:rPr kumimoji="0" lang="pl-PL" altLang="ko-KR" sz="2400" b="1" i="0" u="none" strike="noStrike" kern="1200" cap="none" spc="0" normalizeH="0" baseline="0" noProof="0" dirty="0" smtClean="0">
                <a:ln>
                  <a:noFill/>
                </a:ln>
                <a:solidFill>
                  <a:prstClr val="white"/>
                </a:solidFill>
                <a:effectLst/>
                <a:uLnTx/>
                <a:uFillTx/>
                <a:latin typeface="Arial"/>
                <a:cs typeface="Arial" panose="020B0604020202020204" pitchFamily="34" charset="0"/>
              </a:rPr>
              <a:t>Training, </a:t>
            </a:r>
            <a:r>
              <a:rPr kumimoji="0" lang="pl-PL" altLang="ko-KR" sz="2400" b="1" i="0" u="none" strike="noStrike" kern="1200" cap="none" spc="0" normalizeH="0" baseline="0" noProof="0" dirty="0" err="1" smtClean="0">
                <a:ln>
                  <a:noFill/>
                </a:ln>
                <a:solidFill>
                  <a:prstClr val="white"/>
                </a:solidFill>
                <a:effectLst/>
                <a:uLnTx/>
                <a:uFillTx/>
                <a:latin typeface="Arial"/>
                <a:cs typeface="Arial" panose="020B0604020202020204" pitchFamily="34" charset="0"/>
              </a:rPr>
              <a:t>chalenges</a:t>
            </a:r>
            <a:r>
              <a:rPr lang="pl-PL" altLang="ko-KR" sz="2400" b="1" dirty="0">
                <a:solidFill>
                  <a:prstClr val="white"/>
                </a:solidFill>
                <a:latin typeface="Arial"/>
                <a:cs typeface="Arial" panose="020B0604020202020204" pitchFamily="34" charset="0"/>
              </a:rPr>
              <a:t> </a:t>
            </a:r>
            <a:r>
              <a:rPr lang="pl-PL" altLang="ko-KR" sz="2400" b="1" dirty="0">
                <a:solidFill>
                  <a:prstClr val="white"/>
                </a:solidFill>
                <a:cs typeface="Arial" panose="020B0604020202020204" pitchFamily="34" charset="0"/>
              </a:rPr>
              <a:t>and </a:t>
            </a:r>
            <a:r>
              <a:rPr lang="pl-PL" altLang="ko-KR" sz="2400" b="1" dirty="0" err="1">
                <a:solidFill>
                  <a:prstClr val="white"/>
                </a:solidFill>
                <a:cs typeface="Arial" panose="020B0604020202020204" pitchFamily="34" charset="0"/>
              </a:rPr>
              <a:t>opportunities</a:t>
            </a:r>
            <a:r>
              <a:rPr lang="pl-PL" altLang="ko-KR" sz="2400" b="1" dirty="0">
                <a:solidFill>
                  <a:prstClr val="white"/>
                </a:solidFill>
                <a:cs typeface="Arial" panose="020B0604020202020204" pitchFamily="34" charset="0"/>
              </a:rPr>
              <a:t>  </a:t>
            </a:r>
            <a:endParaRPr kumimoji="0" lang="ko-KR" altLang="en-US" sz="2400" b="1" i="0" u="none" strike="noStrike" kern="1200" cap="none" spc="0" normalizeH="0" baseline="0" noProof="0" dirty="0">
              <a:ln>
                <a:noFill/>
              </a:ln>
              <a:solidFill>
                <a:prstClr val="white"/>
              </a:solidFill>
              <a:effectLst/>
              <a:uLnTx/>
              <a:uFillTx/>
              <a:latin typeface="Arial"/>
              <a:cs typeface="Arial" panose="020B0604020202020204" pitchFamily="34" charset="0"/>
            </a:endParaRPr>
          </a:p>
        </p:txBody>
      </p:sp>
      <p:sp>
        <p:nvSpPr>
          <p:cNvPr id="18" name="TextBox 17">
            <a:extLst>
              <a:ext uri="{FF2B5EF4-FFF2-40B4-BE49-F238E27FC236}">
                <a16:creationId xmlns:a16="http://schemas.microsoft.com/office/drawing/2014/main" id="{05567510-7A2B-4003-9A70-FDAABA44BEF0}"/>
              </a:ext>
            </a:extLst>
          </p:cNvPr>
          <p:cNvSpPr txBox="1"/>
          <p:nvPr/>
        </p:nvSpPr>
        <p:spPr>
          <a:xfrm>
            <a:off x="471811" y="4855608"/>
            <a:ext cx="4827609" cy="3693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pl-PL" altLang="ko-KR" sz="1800" b="1" i="0" u="none" strike="noStrike" kern="1200" cap="none" spc="0" normalizeH="0" baseline="0" noProof="0" dirty="0" smtClean="0">
                <a:ln>
                  <a:noFill/>
                </a:ln>
                <a:solidFill>
                  <a:prstClr val="white"/>
                </a:solidFill>
                <a:effectLst/>
                <a:uLnTx/>
                <a:uFillTx/>
                <a:latin typeface="Arial"/>
                <a:cs typeface="+mn-cs"/>
              </a:rPr>
              <a:t>Magdalena </a:t>
            </a:r>
            <a:r>
              <a:rPr kumimoji="0" lang="pl-PL" altLang="ko-KR" sz="1800" b="1" i="0" u="none" strike="noStrike" kern="1200" cap="none" spc="0" normalizeH="0" baseline="0" noProof="0" dirty="0" err="1" smtClean="0">
                <a:ln>
                  <a:noFill/>
                </a:ln>
                <a:solidFill>
                  <a:prstClr val="white"/>
                </a:solidFill>
                <a:effectLst/>
                <a:uLnTx/>
                <a:uFillTx/>
                <a:latin typeface="Arial"/>
                <a:cs typeface="+mn-cs"/>
              </a:rPr>
              <a:t>Nawarecka-Piątek</a:t>
            </a:r>
            <a:endParaRPr kumimoji="0" lang="ko-KR" altLang="en-US" sz="1800" b="1" i="0" u="none" strike="noStrike" kern="1200" cap="none" spc="0" normalizeH="0" baseline="0" noProof="0" dirty="0">
              <a:ln>
                <a:noFill/>
              </a:ln>
              <a:solidFill>
                <a:prstClr val="white"/>
              </a:solidFill>
              <a:effectLst/>
              <a:uLnTx/>
              <a:uFillTx/>
              <a:latin typeface="Arial"/>
              <a:cs typeface="+mn-cs"/>
            </a:endParaRP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11" y="210886"/>
            <a:ext cx="5263610" cy="1870599"/>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290" y="5370087"/>
            <a:ext cx="1213427" cy="756369"/>
          </a:xfrm>
          <a:prstGeom prst="rect">
            <a:avLst/>
          </a:prstGeom>
        </p:spPr>
      </p:pic>
    </p:spTree>
    <p:extLst>
      <p:ext uri="{BB962C8B-B14F-4D97-AF65-F5344CB8AC3E}">
        <p14:creationId xmlns:p14="http://schemas.microsoft.com/office/powerpoint/2010/main" val="2210006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FD449D8-7C67-4111-B65A-5298D8D95EF7}"/>
              </a:ext>
            </a:extLst>
          </p:cNvPr>
          <p:cNvGraphicFramePr/>
          <p:nvPr>
            <p:extLst>
              <p:ext uri="{D42A27DB-BD31-4B8C-83A1-F6EECF244321}">
                <p14:modId xmlns:p14="http://schemas.microsoft.com/office/powerpoint/2010/main" val="2849575426"/>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ytuł 1"/>
          <p:cNvSpPr>
            <a:spLocks noGrp="1"/>
          </p:cNvSpPr>
          <p:nvPr>
            <p:ph type="title"/>
          </p:nvPr>
        </p:nvSpPr>
        <p:spPr>
          <a:xfrm>
            <a:off x="838200" y="365125"/>
            <a:ext cx="10834396" cy="1325563"/>
          </a:xfrm>
        </p:spPr>
        <p:txBody>
          <a:bodyPr/>
          <a:lstStyle/>
          <a:p>
            <a:r>
              <a:rPr lang="pl-PL" dirty="0"/>
              <a:t>The dog </a:t>
            </a:r>
            <a:r>
              <a:rPr lang="pl-PL" dirty="0" err="1"/>
              <a:t>does</a:t>
            </a:r>
            <a:r>
              <a:rPr lang="pl-PL" dirty="0"/>
              <a:t> not want to </a:t>
            </a:r>
            <a:r>
              <a:rPr lang="pl-PL" dirty="0" err="1"/>
              <a:t>play</a:t>
            </a:r>
            <a:r>
              <a:rPr lang="pl-PL" dirty="0"/>
              <a:t> with the </a:t>
            </a:r>
            <a:r>
              <a:rPr lang="pl-PL" dirty="0" err="1"/>
              <a:t>patient</a:t>
            </a:r>
            <a:r>
              <a:rPr lang="pl-PL" dirty="0"/>
              <a:t> </a:t>
            </a:r>
          </a:p>
        </p:txBody>
      </p:sp>
      <p:graphicFrame>
        <p:nvGraphicFramePr>
          <p:cNvPr id="5" name="Diagram 4">
            <a:extLst>
              <a:ext uri="{FF2B5EF4-FFF2-40B4-BE49-F238E27FC236}">
                <a16:creationId xmlns:a16="http://schemas.microsoft.com/office/drawing/2014/main" id="{1A36D62B-689F-48B1-96DA-F3F3ED73362A}"/>
              </a:ext>
            </a:extLst>
          </p:cNvPr>
          <p:cNvGraphicFramePr/>
          <p:nvPr>
            <p:extLst>
              <p:ext uri="{D42A27DB-BD31-4B8C-83A1-F6EECF244321}">
                <p14:modId xmlns:p14="http://schemas.microsoft.com/office/powerpoint/2010/main" val="1303508714"/>
              </p:ext>
            </p:extLst>
          </p:nvPr>
        </p:nvGraphicFramePr>
        <p:xfrm>
          <a:off x="6339840" y="1472521"/>
          <a:ext cx="6287588" cy="507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Obraz 10" descr="Obraz zawierający tekst, rysunek&#10;&#10;Opis wygenerowany automatycznie">
            <a:extLst>
              <a:ext uri="{FF2B5EF4-FFF2-40B4-BE49-F238E27FC236}">
                <a16:creationId xmlns:a16="http://schemas.microsoft.com/office/drawing/2014/main" id="{02B9B050-528F-4CDC-B822-80BD5D4899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4757" y="1447168"/>
            <a:ext cx="4142455" cy="2780522"/>
          </a:xfrm>
          <a:prstGeom prst="rect">
            <a:avLst/>
          </a:prstGeom>
        </p:spPr>
      </p:pic>
      <p:pic>
        <p:nvPicPr>
          <p:cNvPr id="13" name="Obraz 12" descr="Obraz zawierający rysunek&#10;&#10;Opis wygenerowany automatycznie">
            <a:extLst>
              <a:ext uri="{FF2B5EF4-FFF2-40B4-BE49-F238E27FC236}">
                <a16:creationId xmlns:a16="http://schemas.microsoft.com/office/drawing/2014/main" id="{F8A97941-28F4-4BE1-803C-F619B0BB5E2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2159" y="3984170"/>
            <a:ext cx="3984172" cy="2873829"/>
          </a:xfrm>
          <a:prstGeom prst="rect">
            <a:avLst/>
          </a:prstGeom>
        </p:spPr>
      </p:pic>
    </p:spTree>
    <p:extLst>
      <p:ext uri="{BB962C8B-B14F-4D97-AF65-F5344CB8AC3E}">
        <p14:creationId xmlns:p14="http://schemas.microsoft.com/office/powerpoint/2010/main" val="33761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The dog </a:t>
            </a:r>
            <a:r>
              <a:rPr lang="pl-PL" dirty="0" err="1"/>
              <a:t>is</a:t>
            </a:r>
            <a:r>
              <a:rPr lang="pl-PL" dirty="0"/>
              <a:t> on </a:t>
            </a:r>
            <a:r>
              <a:rPr lang="pl-PL" dirty="0" err="1"/>
              <a:t>his</a:t>
            </a:r>
            <a:r>
              <a:rPr lang="pl-PL" dirty="0"/>
              <a:t> </a:t>
            </a:r>
            <a:r>
              <a:rPr lang="pl-PL" dirty="0" err="1"/>
              <a:t>own</a:t>
            </a:r>
            <a:r>
              <a:rPr lang="pl-PL" dirty="0"/>
              <a:t> and </a:t>
            </a:r>
            <a:r>
              <a:rPr lang="pl-PL" dirty="0" err="1"/>
              <a:t>makes</a:t>
            </a:r>
            <a:r>
              <a:rPr lang="pl-PL" dirty="0"/>
              <a:t> </a:t>
            </a:r>
            <a:r>
              <a:rPr lang="pl-PL" dirty="0" err="1"/>
              <a:t>poor</a:t>
            </a:r>
            <a:r>
              <a:rPr lang="pl-PL" dirty="0"/>
              <a:t> </a:t>
            </a:r>
            <a:r>
              <a:rPr lang="pl-PL" dirty="0" err="1"/>
              <a:t>decisions</a:t>
            </a:r>
            <a:endParaRPr lang="pl-PL" dirty="0"/>
          </a:p>
        </p:txBody>
      </p:sp>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7607" y="2095591"/>
            <a:ext cx="5800647" cy="4351338"/>
          </a:xfrm>
        </p:spPr>
      </p:pic>
      <p:graphicFrame>
        <p:nvGraphicFramePr>
          <p:cNvPr id="5" name="Diagram 4"/>
          <p:cNvGraphicFramePr/>
          <p:nvPr>
            <p:extLst>
              <p:ext uri="{D42A27DB-BD31-4B8C-83A1-F6EECF244321}">
                <p14:modId xmlns:p14="http://schemas.microsoft.com/office/powerpoint/2010/main" val="2010755426"/>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50370390"/>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790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The dog </a:t>
            </a:r>
            <a:r>
              <a:rPr lang="pl-PL" dirty="0" err="1"/>
              <a:t>is</a:t>
            </a:r>
            <a:r>
              <a:rPr lang="pl-PL" dirty="0"/>
              <a:t> </a:t>
            </a:r>
            <a:r>
              <a:rPr lang="pl-PL" dirty="0" err="1"/>
              <a:t>very</a:t>
            </a:r>
            <a:r>
              <a:rPr lang="pl-PL" dirty="0"/>
              <a:t> </a:t>
            </a:r>
            <a:r>
              <a:rPr lang="pl-PL" dirty="0" err="1"/>
              <a:t>arroused</a:t>
            </a:r>
            <a:r>
              <a:rPr lang="pl-PL" dirty="0"/>
              <a:t> </a:t>
            </a:r>
          </a:p>
        </p:txBody>
      </p:sp>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017213"/>
            <a:ext cx="5800647" cy="4351338"/>
          </a:xfrm>
        </p:spPr>
      </p:pic>
      <p:graphicFrame>
        <p:nvGraphicFramePr>
          <p:cNvPr id="5" name="Diagram 4"/>
          <p:cNvGraphicFramePr/>
          <p:nvPr>
            <p:extLst>
              <p:ext uri="{D42A27DB-BD31-4B8C-83A1-F6EECF244321}">
                <p14:modId xmlns:p14="http://schemas.microsoft.com/office/powerpoint/2010/main" val="1590145422"/>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3077757918"/>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62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The dog </a:t>
            </a:r>
            <a:r>
              <a:rPr lang="pl-PL" dirty="0" err="1"/>
              <a:t>is</a:t>
            </a:r>
            <a:r>
              <a:rPr lang="pl-PL" dirty="0"/>
              <a:t> </a:t>
            </a:r>
            <a:r>
              <a:rPr lang="pl-PL" dirty="0" err="1"/>
              <a:t>shy</a:t>
            </a:r>
            <a:r>
              <a:rPr lang="pl-PL" dirty="0"/>
              <a:t> and </a:t>
            </a:r>
            <a:r>
              <a:rPr lang="pl-PL" dirty="0" err="1"/>
              <a:t>unsecure</a:t>
            </a:r>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144" y="2069465"/>
            <a:ext cx="5800647" cy="4351338"/>
          </a:xfrm>
        </p:spPr>
      </p:pic>
      <p:graphicFrame>
        <p:nvGraphicFramePr>
          <p:cNvPr id="5" name="Diagram 4"/>
          <p:cNvGraphicFramePr/>
          <p:nvPr>
            <p:extLst>
              <p:ext uri="{D42A27DB-BD31-4B8C-83A1-F6EECF244321}">
                <p14:modId xmlns:p14="http://schemas.microsoft.com/office/powerpoint/2010/main" val="2492656243"/>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88323080"/>
              </p:ext>
            </p:extLst>
          </p:nvPr>
        </p:nvGraphicFramePr>
        <p:xfrm>
          <a:off x="6356889" y="1459298"/>
          <a:ext cx="6287588" cy="507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355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chemat blokowy: proces 4"/>
          <p:cNvSpPr/>
          <p:nvPr/>
        </p:nvSpPr>
        <p:spPr>
          <a:xfrm>
            <a:off x="0" y="4101075"/>
            <a:ext cx="6528725" cy="768085"/>
          </a:xfrm>
          <a:prstGeom prst="flowChartProcess">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pl-PL" sz="32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m.nawarecka@zwierzetaludziom.pl</a:t>
            </a:r>
          </a:p>
        </p:txBody>
      </p:sp>
      <p:sp>
        <p:nvSpPr>
          <p:cNvPr id="9" name="Schemat blokowy: proces 8"/>
          <p:cNvSpPr/>
          <p:nvPr/>
        </p:nvSpPr>
        <p:spPr>
          <a:xfrm>
            <a:off x="0" y="5253203"/>
            <a:ext cx="6528725" cy="768085"/>
          </a:xfrm>
          <a:prstGeom prst="flowChartProcess">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pl-PL" sz="3200" b="0" i="0" u="none" strike="noStrike" kern="0" cap="none" spc="0" normalizeH="0" baseline="0" noProof="0" dirty="0" smtClean="0">
                <a:ln>
                  <a:noFill/>
                </a:ln>
                <a:solidFill>
                  <a:prstClr val="white"/>
                </a:solidFill>
                <a:effectLst/>
                <a:uLnTx/>
                <a:uFillTx/>
                <a:latin typeface="Calibri" panose="020F0502020204030204"/>
                <a:ea typeface="+mn-ea"/>
                <a:cs typeface="+mn-cs"/>
                <a:sym typeface="Arial"/>
              </a:rPr>
              <a:t>+ 48 606 </a:t>
            </a:r>
            <a:r>
              <a:rPr kumimoji="0" lang="pl-PL" sz="32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489 555</a:t>
            </a:r>
          </a:p>
        </p:txBody>
      </p:sp>
    </p:spTree>
    <p:extLst>
      <p:ext uri="{BB962C8B-B14F-4D97-AF65-F5344CB8AC3E}">
        <p14:creationId xmlns:p14="http://schemas.microsoft.com/office/powerpoint/2010/main" val="227518591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636" y="2063469"/>
            <a:ext cx="1213427" cy="756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9623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obrazu 1"/>
          <p:cNvPicPr>
            <a:picLocks noChangeAspect="1"/>
          </p:cNvPicPr>
          <p:nvPr/>
        </p:nvPicPr>
        <p:blipFill>
          <a:blip r:embed="rId2" cstate="hqprint">
            <a:extLst>
              <a:ext uri="{28A0092B-C50C-407E-A947-70E740481C1C}">
                <a14:useLocalDpi xmlns:a14="http://schemas.microsoft.com/office/drawing/2010/main" val="0"/>
              </a:ext>
            </a:extLst>
          </a:blip>
          <a:srcRect t="10314" b="10314"/>
          <a:stretch>
            <a:fillRect/>
          </a:stretch>
        </p:blipFill>
        <p:spPr>
          <a:xfrm>
            <a:off x="0" y="-22300"/>
            <a:ext cx="13002603" cy="6880300"/>
          </a:xfrm>
          <a:prstGeom prst="rect">
            <a:avLst/>
          </a:prstGeom>
        </p:spPr>
      </p:pic>
      <p:sp>
        <p:nvSpPr>
          <p:cNvPr id="3" name="Schemat blokowy: proces 2"/>
          <p:cNvSpPr/>
          <p:nvPr/>
        </p:nvSpPr>
        <p:spPr>
          <a:xfrm>
            <a:off x="7680960" y="701040"/>
            <a:ext cx="3891280" cy="558800"/>
          </a:xfrm>
          <a:prstGeom prst="flowChartProcess">
            <a:avLst/>
          </a:prstGeom>
          <a:solidFill>
            <a:srgbClr val="FFD100"/>
          </a:solidFill>
          <a:ln w="9525" cap="flat">
            <a:noFill/>
            <a:prstDash val="solid"/>
            <a:miter/>
          </a:ln>
        </p:spPr>
        <p:txBody>
          <a:bodyPr rtlCol="0" anchor="ctr"/>
          <a:lstStyle/>
          <a:p>
            <a:pPr algn="l"/>
            <a:r>
              <a:rPr lang="pl-PL" dirty="0" smtClean="0"/>
              <a:t>Dog-</a:t>
            </a:r>
            <a:r>
              <a:rPr lang="pl-PL" dirty="0" err="1" smtClean="0"/>
              <a:t>client</a:t>
            </a:r>
            <a:r>
              <a:rPr lang="pl-PL" dirty="0" smtClean="0"/>
              <a:t> </a:t>
            </a:r>
            <a:r>
              <a:rPr lang="pl-PL" dirty="0" err="1" smtClean="0"/>
              <a:t>focus</a:t>
            </a:r>
            <a:r>
              <a:rPr lang="pl-PL" dirty="0" smtClean="0"/>
              <a:t> </a:t>
            </a:r>
            <a:endParaRPr lang="pl-PL" dirty="0"/>
          </a:p>
        </p:txBody>
      </p:sp>
      <p:sp>
        <p:nvSpPr>
          <p:cNvPr id="4" name="Schemat blokowy: proces 3"/>
          <p:cNvSpPr/>
          <p:nvPr/>
        </p:nvSpPr>
        <p:spPr>
          <a:xfrm>
            <a:off x="7680960" y="1457960"/>
            <a:ext cx="3891280" cy="558800"/>
          </a:xfrm>
          <a:prstGeom prst="flowChartProcess">
            <a:avLst/>
          </a:prstGeom>
          <a:solidFill>
            <a:srgbClr val="FFD100"/>
          </a:solidFill>
          <a:ln w="9525" cap="flat">
            <a:noFill/>
            <a:prstDash val="solid"/>
            <a:miter/>
          </a:ln>
        </p:spPr>
        <p:txBody>
          <a:bodyPr rtlCol="0" anchor="ctr"/>
          <a:lstStyle/>
          <a:p>
            <a:pPr algn="l"/>
            <a:r>
              <a:rPr lang="pl-PL" dirty="0" err="1" smtClean="0"/>
              <a:t>Calmness</a:t>
            </a:r>
            <a:r>
              <a:rPr lang="pl-PL" dirty="0" smtClean="0"/>
              <a:t> in the dog </a:t>
            </a:r>
          </a:p>
        </p:txBody>
      </p:sp>
      <p:sp>
        <p:nvSpPr>
          <p:cNvPr id="5" name="Schemat blokowy: proces 4"/>
          <p:cNvSpPr/>
          <p:nvPr/>
        </p:nvSpPr>
        <p:spPr>
          <a:xfrm>
            <a:off x="7680960" y="2382519"/>
            <a:ext cx="3891280" cy="558800"/>
          </a:xfrm>
          <a:prstGeom prst="flowChartProcess">
            <a:avLst/>
          </a:prstGeom>
          <a:solidFill>
            <a:srgbClr val="FFD100"/>
          </a:solidFill>
          <a:ln w="9525" cap="flat">
            <a:noFill/>
            <a:prstDash val="solid"/>
            <a:miter/>
          </a:ln>
        </p:spPr>
        <p:txBody>
          <a:bodyPr rtlCol="0" anchor="ctr"/>
          <a:lstStyle/>
          <a:p>
            <a:pPr algn="l"/>
            <a:r>
              <a:rPr lang="pl-PL" dirty="0" smtClean="0"/>
              <a:t>Handler suport </a:t>
            </a:r>
            <a:endParaRPr lang="pl-PL" dirty="0"/>
          </a:p>
        </p:txBody>
      </p:sp>
      <p:sp>
        <p:nvSpPr>
          <p:cNvPr id="6" name="Schemat blokowy: proces 5"/>
          <p:cNvSpPr/>
          <p:nvPr/>
        </p:nvSpPr>
        <p:spPr>
          <a:xfrm>
            <a:off x="7680960" y="3271518"/>
            <a:ext cx="3891280" cy="558800"/>
          </a:xfrm>
          <a:prstGeom prst="flowChartProcess">
            <a:avLst/>
          </a:prstGeom>
          <a:solidFill>
            <a:srgbClr val="FFD100"/>
          </a:solidFill>
          <a:ln w="9525" cap="flat">
            <a:noFill/>
            <a:prstDash val="solid"/>
            <a:miter/>
          </a:ln>
        </p:spPr>
        <p:txBody>
          <a:bodyPr rtlCol="0" anchor="ctr"/>
          <a:lstStyle/>
          <a:p>
            <a:pPr algn="l"/>
            <a:r>
              <a:rPr lang="pl-PL" dirty="0" smtClean="0"/>
              <a:t>Client </a:t>
            </a:r>
            <a:r>
              <a:rPr lang="pl-PL" dirty="0" err="1" smtClean="0"/>
              <a:t>happiness</a:t>
            </a:r>
            <a:endParaRPr lang="pl-PL" dirty="0" smtClean="0"/>
          </a:p>
        </p:txBody>
      </p:sp>
    </p:spTree>
    <p:extLst>
      <p:ext uri="{BB962C8B-B14F-4D97-AF65-F5344CB8AC3E}">
        <p14:creationId xmlns:p14="http://schemas.microsoft.com/office/powerpoint/2010/main" val="3066184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03" y="0"/>
            <a:ext cx="11059297" cy="7373468"/>
          </a:xfrm>
          <a:prstGeom prst="rect">
            <a:avLst/>
          </a:prstGeom>
        </p:spPr>
      </p:pic>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7909"/>
            <a:ext cx="11059297" cy="7373468"/>
          </a:xfrm>
          <a:prstGeom prst="rect">
            <a:avLst/>
          </a:prstGeom>
        </p:spPr>
      </p:pic>
      <p:sp>
        <p:nvSpPr>
          <p:cNvPr id="4" name="Prostokąt 3"/>
          <p:cNvSpPr/>
          <p:nvPr/>
        </p:nvSpPr>
        <p:spPr>
          <a:xfrm>
            <a:off x="6474941" y="593124"/>
            <a:ext cx="5263978" cy="5881817"/>
          </a:xfrm>
          <a:prstGeom prst="rect">
            <a:avLst/>
          </a:prstGeom>
          <a:solidFill>
            <a:srgbClr val="A5A5A5">
              <a:alpha val="69804"/>
            </a:srgbClr>
          </a:solidFill>
          <a:ln>
            <a:noFill/>
          </a:ln>
        </p:spPr>
        <p:style>
          <a:lnRef idx="0">
            <a:scrgbClr r="0" g="0" b="0"/>
          </a:lnRef>
          <a:fillRef idx="0">
            <a:scrgbClr r="0" g="0" b="0"/>
          </a:fillRef>
          <a:effectRef idx="0">
            <a:scrgbClr r="0" g="0" b="0"/>
          </a:effectRef>
          <a:fontRef idx="minor">
            <a:schemeClr val="lt1"/>
          </a:fontRef>
        </p:style>
        <p:txBody>
          <a:bodyPr rtlCol="0" anchor="t"/>
          <a:lstStyle/>
          <a:p>
            <a:r>
              <a:rPr lang="en-US" sz="2400" b="1" u="sng" dirty="0"/>
              <a:t>It is the handler's responsibility to</a:t>
            </a:r>
            <a:r>
              <a:rPr lang="en-US" sz="2400" b="1" u="sng" dirty="0" smtClean="0"/>
              <a:t>:</a:t>
            </a:r>
            <a:r>
              <a:rPr lang="pl-PL" sz="2400" b="1" u="sng" dirty="0" smtClean="0"/>
              <a:t/>
            </a:r>
            <a:br>
              <a:rPr lang="pl-PL" sz="2400" b="1" u="sng" dirty="0" smtClean="0"/>
            </a:br>
            <a:endParaRPr lang="pl-PL" sz="2400" b="1" u="sng" dirty="0" smtClean="0"/>
          </a:p>
          <a:p>
            <a:pPr marL="285750" indent="-285750">
              <a:buFont typeface="Arial" panose="020B0604020202020204" pitchFamily="34" charset="0"/>
              <a:buChar char="•"/>
            </a:pPr>
            <a:r>
              <a:rPr lang="en-US" sz="2400" dirty="0" smtClean="0"/>
              <a:t>Prepare </a:t>
            </a:r>
            <a:r>
              <a:rPr lang="en-US" sz="2400" dirty="0"/>
              <a:t>the right scenario (both for the dog and the client) </a:t>
            </a:r>
            <a:r>
              <a:rPr lang="pl-PL" sz="2400" dirty="0" smtClean="0"/>
              <a:t/>
            </a:r>
            <a:br>
              <a:rPr lang="pl-PL" sz="2400" dirty="0" smtClean="0"/>
            </a:br>
            <a:endParaRPr lang="pl-PL" sz="2400" dirty="0" smtClean="0"/>
          </a:p>
          <a:p>
            <a:pPr marL="285750" indent="-285750">
              <a:buFont typeface="Arial" panose="020B0604020202020204" pitchFamily="34" charset="0"/>
              <a:buChar char="•"/>
            </a:pPr>
            <a:r>
              <a:rPr lang="en-US" sz="2400" dirty="0" smtClean="0"/>
              <a:t>Prepare </a:t>
            </a:r>
            <a:r>
              <a:rPr lang="en-US" sz="2400" dirty="0"/>
              <a:t>the dog for the scenario </a:t>
            </a:r>
            <a:r>
              <a:rPr lang="pl-PL" sz="2400" dirty="0" smtClean="0"/>
              <a:t/>
            </a:r>
            <a:br>
              <a:rPr lang="pl-PL" sz="2400" dirty="0" smtClean="0"/>
            </a:br>
            <a:endParaRPr lang="pl-PL" sz="2400" dirty="0" smtClean="0"/>
          </a:p>
          <a:p>
            <a:pPr marL="285750" indent="-285750">
              <a:buFont typeface="Arial" panose="020B0604020202020204" pitchFamily="34" charset="0"/>
              <a:buChar char="•"/>
            </a:pPr>
            <a:r>
              <a:rPr lang="en-US" sz="2400" dirty="0" smtClean="0"/>
              <a:t>Work </a:t>
            </a:r>
            <a:r>
              <a:rPr lang="en-US" sz="2400" dirty="0"/>
              <a:t>with the dog properly </a:t>
            </a:r>
            <a:r>
              <a:rPr lang="pl-PL" sz="2400" dirty="0" smtClean="0"/>
              <a:t/>
            </a:r>
            <a:br>
              <a:rPr lang="pl-PL" sz="2400" dirty="0" smtClean="0"/>
            </a:br>
            <a:endParaRPr lang="pl-PL" sz="2400" dirty="0" smtClean="0"/>
          </a:p>
          <a:p>
            <a:pPr marL="285750" indent="-285750">
              <a:buFont typeface="Arial" panose="020B0604020202020204" pitchFamily="34" charset="0"/>
              <a:buChar char="•"/>
            </a:pPr>
            <a:r>
              <a:rPr lang="en-US" sz="2400" dirty="0"/>
              <a:t>Avoid </a:t>
            </a:r>
            <a:r>
              <a:rPr lang="en-US" sz="2400" dirty="0" smtClean="0"/>
              <a:t>unwanted situations</a:t>
            </a:r>
            <a:endParaRPr lang="pl-PL" sz="2400" dirty="0"/>
          </a:p>
        </p:txBody>
      </p:sp>
    </p:spTree>
    <p:extLst>
      <p:ext uri="{BB962C8B-B14F-4D97-AF65-F5344CB8AC3E}">
        <p14:creationId xmlns:p14="http://schemas.microsoft.com/office/powerpoint/2010/main" val="26750255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hidden"/>
                                      </p:to>
                                    </p:set>
                                  </p:childTnLst>
                                </p:cTn>
                              </p:par>
                              <p:par>
                                <p:cTn id="23" presetID="53" presetClass="entr" presetSubtype="16"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500"/>
                                        <p:tgtEl>
                                          <p:spTgt spid="4">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500"/>
                                        <p:tgtEl>
                                          <p:spTgt spid="4">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hemat blokowy: proces 4"/>
          <p:cNvSpPr/>
          <p:nvPr/>
        </p:nvSpPr>
        <p:spPr>
          <a:xfrm>
            <a:off x="10416746" y="420130"/>
            <a:ext cx="1223319" cy="1383956"/>
          </a:xfrm>
          <a:prstGeom prst="flowChartProcess">
            <a:avLst/>
          </a:prstGeom>
          <a:solidFill>
            <a:schemeClr val="bg1"/>
          </a:solidFill>
          <a:ln w="9525" cap="flat">
            <a:noFill/>
            <a:prstDash val="solid"/>
            <a:miter/>
          </a:ln>
        </p:spPr>
        <p:txBody>
          <a:bodyPr rtlCol="0" anchor="ctr"/>
          <a:lstStyle/>
          <a:p>
            <a:pPr algn="l"/>
            <a:endParaRPr lang="pl-PL"/>
          </a:p>
        </p:txBody>
      </p:sp>
      <p:pic>
        <p:nvPicPr>
          <p:cNvPr id="3" name="Obraz 2"/>
          <p:cNvPicPr>
            <a:picLocks noChangeAspect="1"/>
          </p:cNvPicPr>
          <p:nvPr/>
        </p:nvPicPr>
        <p:blipFill rotWithShape="1">
          <a:blip r:embed="rId2">
            <a:extLst>
              <a:ext uri="{28A0092B-C50C-407E-A947-70E740481C1C}">
                <a14:useLocalDpi xmlns:a14="http://schemas.microsoft.com/office/drawing/2010/main" val="0"/>
              </a:ext>
            </a:extLst>
          </a:blip>
          <a:srcRect l="17288" t="23784" r="9560"/>
          <a:stretch/>
        </p:blipFill>
        <p:spPr>
          <a:xfrm>
            <a:off x="2397211" y="1631092"/>
            <a:ext cx="7525265" cy="5226908"/>
          </a:xfrm>
          <a:prstGeom prst="rect">
            <a:avLst/>
          </a:prstGeom>
        </p:spPr>
      </p:pic>
      <p:sp>
        <p:nvSpPr>
          <p:cNvPr id="4" name="Prostokąt 3"/>
          <p:cNvSpPr/>
          <p:nvPr/>
        </p:nvSpPr>
        <p:spPr>
          <a:xfrm>
            <a:off x="1602896" y="766120"/>
            <a:ext cx="9827104" cy="769441"/>
          </a:xfrm>
          <a:prstGeom prst="rect">
            <a:avLst/>
          </a:prstGeom>
        </p:spPr>
        <p:txBody>
          <a:bodyPr wrap="square">
            <a:spAutoFit/>
          </a:bodyPr>
          <a:lstStyle/>
          <a:p>
            <a:r>
              <a:rPr lang="pl-PL" sz="4400" b="1" dirty="0" err="1"/>
              <a:t>Situations</a:t>
            </a:r>
            <a:r>
              <a:rPr lang="pl-PL" sz="4400" b="1" dirty="0"/>
              <a:t> </a:t>
            </a:r>
            <a:r>
              <a:rPr lang="pl-PL" sz="4400" b="1" dirty="0" err="1"/>
              <a:t>that</a:t>
            </a:r>
            <a:r>
              <a:rPr lang="pl-PL" sz="4400" b="1" dirty="0"/>
              <a:t> </a:t>
            </a:r>
            <a:r>
              <a:rPr lang="pl-PL" sz="4400" b="1" dirty="0" err="1"/>
              <a:t>need</a:t>
            </a:r>
            <a:r>
              <a:rPr lang="pl-PL" sz="4400" b="1" dirty="0"/>
              <a:t> to </a:t>
            </a:r>
            <a:r>
              <a:rPr lang="en-US" sz="4400" b="1" dirty="0"/>
              <a:t>be avoided</a:t>
            </a:r>
            <a:endParaRPr lang="pl-PL" sz="4400" b="1" dirty="0"/>
          </a:p>
        </p:txBody>
      </p:sp>
    </p:spTree>
    <p:extLst>
      <p:ext uri="{BB962C8B-B14F-4D97-AF65-F5344CB8AC3E}">
        <p14:creationId xmlns:p14="http://schemas.microsoft.com/office/powerpoint/2010/main" val="3924356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5319" y="192296"/>
            <a:ext cx="10515600" cy="1325563"/>
          </a:xfrm>
        </p:spPr>
        <p:txBody>
          <a:bodyPr/>
          <a:lstStyle/>
          <a:p>
            <a:r>
              <a:rPr lang="pl-PL" dirty="0" err="1"/>
              <a:t>Pulling</a:t>
            </a:r>
            <a:r>
              <a:rPr lang="pl-PL" dirty="0"/>
              <a:t> on </a:t>
            </a:r>
            <a:r>
              <a:rPr lang="pl-PL" dirty="0" err="1"/>
              <a:t>leash</a:t>
            </a:r>
            <a:r>
              <a:rPr lang="pl-PL" dirty="0"/>
              <a:t> </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137" y="2424343"/>
            <a:ext cx="6320618" cy="3647720"/>
          </a:xfrm>
        </p:spPr>
      </p:pic>
      <p:graphicFrame>
        <p:nvGraphicFramePr>
          <p:cNvPr id="9" name="Diagram 8"/>
          <p:cNvGraphicFramePr/>
          <p:nvPr>
            <p:extLst>
              <p:ext uri="{D42A27DB-BD31-4B8C-83A1-F6EECF244321}">
                <p14:modId xmlns:p14="http://schemas.microsoft.com/office/powerpoint/2010/main" val="1319561112"/>
              </p:ext>
            </p:extLst>
          </p:nvPr>
        </p:nvGraphicFramePr>
        <p:xfrm>
          <a:off x="6339840" y="1193074"/>
          <a:ext cx="6287588" cy="507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25633110"/>
              </p:ext>
            </p:extLst>
          </p:nvPr>
        </p:nvGraphicFramePr>
        <p:xfrm>
          <a:off x="6339840" y="1193074"/>
          <a:ext cx="6287588" cy="507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36050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5319" y="192296"/>
            <a:ext cx="10515600" cy="1325563"/>
          </a:xfrm>
        </p:spPr>
        <p:txBody>
          <a:bodyPr/>
          <a:lstStyle/>
          <a:p>
            <a:r>
              <a:rPr lang="pl-PL" dirty="0"/>
              <a:t>Dog </a:t>
            </a:r>
            <a:r>
              <a:rPr lang="pl-PL" dirty="0" err="1"/>
              <a:t>jumps</a:t>
            </a:r>
            <a:r>
              <a:rPr lang="pl-PL" dirty="0"/>
              <a:t> and/</a:t>
            </a:r>
            <a:r>
              <a:rPr lang="pl-PL" dirty="0" err="1"/>
              <a:t>or</a:t>
            </a:r>
            <a:r>
              <a:rPr lang="pl-PL" dirty="0"/>
              <a:t> </a:t>
            </a:r>
            <a:r>
              <a:rPr lang="pl-PL" dirty="0" err="1"/>
              <a:t>licks</a:t>
            </a:r>
            <a:r>
              <a:rPr lang="pl-PL" dirty="0"/>
              <a:t> </a:t>
            </a:r>
            <a:r>
              <a:rPr lang="pl-PL" dirty="0" err="1"/>
              <a:t>patients</a:t>
            </a:r>
            <a:r>
              <a:rPr lang="pl-PL" dirty="0"/>
              <a:t> </a:t>
            </a:r>
          </a:p>
        </p:txBody>
      </p:sp>
      <p:graphicFrame>
        <p:nvGraphicFramePr>
          <p:cNvPr id="9" name="Diagram 8"/>
          <p:cNvGraphicFramePr/>
          <p:nvPr>
            <p:extLst>
              <p:ext uri="{D42A27DB-BD31-4B8C-83A1-F6EECF244321}">
                <p14:modId xmlns:p14="http://schemas.microsoft.com/office/powerpoint/2010/main" val="1157328627"/>
              </p:ext>
            </p:extLst>
          </p:nvPr>
        </p:nvGraphicFramePr>
        <p:xfrm>
          <a:off x="6339840" y="1193074"/>
          <a:ext cx="6287588" cy="507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419349031"/>
              </p:ext>
            </p:extLst>
          </p:nvPr>
        </p:nvGraphicFramePr>
        <p:xfrm>
          <a:off x="6339840" y="1193074"/>
          <a:ext cx="6287588" cy="5079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Symbol zastępczy zawartości 4"/>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a:off x="655319" y="1625328"/>
            <a:ext cx="4351338" cy="4351338"/>
          </a:xfrm>
        </p:spPr>
      </p:pic>
    </p:spTree>
    <p:extLst>
      <p:ext uri="{BB962C8B-B14F-4D97-AF65-F5344CB8AC3E}">
        <p14:creationId xmlns:p14="http://schemas.microsoft.com/office/powerpoint/2010/main" val="17825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5319" y="192296"/>
            <a:ext cx="10515600" cy="1325563"/>
          </a:xfrm>
        </p:spPr>
        <p:txBody>
          <a:bodyPr/>
          <a:lstStyle/>
          <a:p>
            <a:r>
              <a:rPr lang="pl-PL" dirty="0"/>
              <a:t>Lack of suport for the dog in </a:t>
            </a:r>
            <a:r>
              <a:rPr lang="pl-PL" dirty="0" err="1"/>
              <a:t>tought</a:t>
            </a:r>
            <a:r>
              <a:rPr lang="pl-PL" dirty="0"/>
              <a:t> </a:t>
            </a:r>
            <a:r>
              <a:rPr lang="pl-PL" dirty="0" err="1"/>
              <a:t>situations</a:t>
            </a:r>
            <a:r>
              <a:rPr lang="pl-PL" dirty="0"/>
              <a:t> </a:t>
            </a:r>
          </a:p>
        </p:txBody>
      </p:sp>
      <p:graphicFrame>
        <p:nvGraphicFramePr>
          <p:cNvPr id="9" name="Diagram 8"/>
          <p:cNvGraphicFramePr/>
          <p:nvPr>
            <p:extLst>
              <p:ext uri="{D42A27DB-BD31-4B8C-83A1-F6EECF244321}">
                <p14:modId xmlns:p14="http://schemas.microsoft.com/office/powerpoint/2010/main" val="3770937306"/>
              </p:ext>
            </p:extLst>
          </p:nvPr>
        </p:nvGraphicFramePr>
        <p:xfrm>
          <a:off x="6339840" y="1355467"/>
          <a:ext cx="6287588" cy="507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846529776"/>
              </p:ext>
            </p:extLst>
          </p:nvPr>
        </p:nvGraphicFramePr>
        <p:xfrm>
          <a:off x="6339840" y="1355467"/>
          <a:ext cx="6287588" cy="5079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Symbol zastępczy zawartości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0225" y="1557048"/>
            <a:ext cx="5800647" cy="4351338"/>
          </a:xfrm>
          <a:prstGeom prst="rect">
            <a:avLst/>
          </a:prstGeom>
        </p:spPr>
      </p:pic>
    </p:spTree>
    <p:extLst>
      <p:ext uri="{BB962C8B-B14F-4D97-AF65-F5344CB8AC3E}">
        <p14:creationId xmlns:p14="http://schemas.microsoft.com/office/powerpoint/2010/main" val="27721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The dog </a:t>
            </a:r>
            <a:r>
              <a:rPr lang="pl-PL" dirty="0" err="1"/>
              <a:t>ignores</a:t>
            </a:r>
            <a:r>
              <a:rPr lang="pl-PL" dirty="0"/>
              <a:t> </a:t>
            </a:r>
            <a:r>
              <a:rPr lang="pl-PL" dirty="0" err="1"/>
              <a:t>tha</a:t>
            </a:r>
            <a:r>
              <a:rPr lang="pl-PL" dirty="0"/>
              <a:t> </a:t>
            </a:r>
            <a:r>
              <a:rPr lang="pl-PL" dirty="0" err="1"/>
              <a:t>patient’s</a:t>
            </a:r>
            <a:r>
              <a:rPr lang="pl-PL" dirty="0"/>
              <a:t> </a:t>
            </a:r>
            <a:r>
              <a:rPr lang="pl-PL" dirty="0" err="1"/>
              <a:t>comand</a:t>
            </a:r>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43042"/>
            <a:ext cx="5800647" cy="4351338"/>
          </a:xfrm>
        </p:spPr>
      </p:pic>
      <p:graphicFrame>
        <p:nvGraphicFramePr>
          <p:cNvPr id="5" name="Diagram 4"/>
          <p:cNvGraphicFramePr/>
          <p:nvPr>
            <p:extLst>
              <p:ext uri="{D42A27DB-BD31-4B8C-83A1-F6EECF244321}">
                <p14:modId xmlns:p14="http://schemas.microsoft.com/office/powerpoint/2010/main" val="3593953245"/>
              </p:ext>
            </p:extLst>
          </p:nvPr>
        </p:nvGraphicFramePr>
        <p:xfrm>
          <a:off x="6339840" y="1459298"/>
          <a:ext cx="6287588" cy="507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193076006"/>
              </p:ext>
            </p:extLst>
          </p:nvPr>
        </p:nvGraphicFramePr>
        <p:xfrm>
          <a:off x="6339840" y="1479068"/>
          <a:ext cx="6287588" cy="507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80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 - Arial">
      <a:majorFont>
        <a:latin typeface="Arial Black"/>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100"/>
        </a:solid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 - Arial">
      <a:majorFont>
        <a:latin typeface="Arial Black"/>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100"/>
        </a:solid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754</Words>
  <Application>Microsoft Office PowerPoint</Application>
  <PresentationFormat>Panoramiczny</PresentationFormat>
  <Paragraphs>113</Paragraphs>
  <Slides>14</Slides>
  <Notes>3</Notes>
  <HiddenSlides>0</HiddenSlides>
  <MMClips>0</MMClips>
  <ScaleCrop>false</ScaleCrop>
  <HeadingPairs>
    <vt:vector size="6" baseType="variant">
      <vt:variant>
        <vt:lpstr>Używane czcionki</vt:lpstr>
      </vt:variant>
      <vt:variant>
        <vt:i4>6</vt:i4>
      </vt:variant>
      <vt:variant>
        <vt:lpstr>Motyw</vt:lpstr>
      </vt:variant>
      <vt:variant>
        <vt:i4>4</vt:i4>
      </vt:variant>
      <vt:variant>
        <vt:lpstr>Tytuły slajdów</vt:lpstr>
      </vt:variant>
      <vt:variant>
        <vt:i4>14</vt:i4>
      </vt:variant>
    </vt:vector>
  </HeadingPairs>
  <TitlesOfParts>
    <vt:vector size="24" baseType="lpstr">
      <vt:lpstr>Arial</vt:lpstr>
      <vt:lpstr>Arial Black</vt:lpstr>
      <vt:lpstr>Arial Unicode MS</vt:lpstr>
      <vt:lpstr>Calibri</vt:lpstr>
      <vt:lpstr>Calibri Light</vt:lpstr>
      <vt:lpstr>Wingdings</vt:lpstr>
      <vt:lpstr>Motyw pakietu Office</vt:lpstr>
      <vt:lpstr>PPTMON theme</vt:lpstr>
      <vt:lpstr>1_PPTMON theme</vt:lpstr>
      <vt:lpstr>Office Theme</vt:lpstr>
      <vt:lpstr>Prezentacja programu PowerPoint</vt:lpstr>
      <vt:lpstr>Prezentacja programu PowerPoint</vt:lpstr>
      <vt:lpstr>Prezentacja programu PowerPoint</vt:lpstr>
      <vt:lpstr>Prezentacja programu PowerPoint</vt:lpstr>
      <vt:lpstr>Prezentacja programu PowerPoint</vt:lpstr>
      <vt:lpstr>Pulling on leash </vt:lpstr>
      <vt:lpstr>Dog jumps and/or licks patients </vt:lpstr>
      <vt:lpstr>Lack of suport for the dog in tought situations </vt:lpstr>
      <vt:lpstr>The dog ignores tha patient’s comand</vt:lpstr>
      <vt:lpstr>The dog does not want to play with the patient </vt:lpstr>
      <vt:lpstr>The dog is on his own and makes poor decisions</vt:lpstr>
      <vt:lpstr>The dog is very arroused </vt:lpstr>
      <vt:lpstr>The dog is shy and unsecure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Situations that need to be avoided</dc:title>
  <dc:creator>Magdalena</dc:creator>
  <cp:lastModifiedBy>Magdalena Nawarecka</cp:lastModifiedBy>
  <cp:revision>19</cp:revision>
  <dcterms:created xsi:type="dcterms:W3CDTF">2019-09-24T12:03:02Z</dcterms:created>
  <dcterms:modified xsi:type="dcterms:W3CDTF">2022-12-05T12:55:31Z</dcterms:modified>
</cp:coreProperties>
</file>